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9" r:id="rId5"/>
    <p:sldMasterId id="2147483720" r:id="rId6"/>
  </p:sldMasterIdLst>
  <p:notesMasterIdLst>
    <p:notesMasterId r:id="rId23"/>
  </p:notesMasterIdLst>
  <p:sldIdLst>
    <p:sldId id="274" r:id="rId7"/>
    <p:sldId id="258" r:id="rId8"/>
    <p:sldId id="259" r:id="rId9"/>
    <p:sldId id="261" r:id="rId10"/>
    <p:sldId id="262" r:id="rId11"/>
    <p:sldId id="268" r:id="rId12"/>
    <p:sldId id="265" r:id="rId13"/>
    <p:sldId id="267" r:id="rId14"/>
    <p:sldId id="269" r:id="rId15"/>
    <p:sldId id="271" r:id="rId16"/>
    <p:sldId id="272" r:id="rId17"/>
    <p:sldId id="273" r:id="rId18"/>
    <p:sldId id="266" r:id="rId19"/>
    <p:sldId id="279" r:id="rId20"/>
    <p:sldId id="280"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C6D06-0222-433A-86C8-DD712C8EA474}" type="datetimeFigureOut">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3F366-683D-4B82-B2AC-BD512A9ECE7E}" type="slidenum">
              <a:t>‹#›</a:t>
            </a:fld>
            <a:endParaRPr lang="en-US"/>
          </a:p>
        </p:txBody>
      </p:sp>
    </p:spTree>
    <p:extLst>
      <p:ext uri="{BB962C8B-B14F-4D97-AF65-F5344CB8AC3E}">
        <p14:creationId xmlns:p14="http://schemas.microsoft.com/office/powerpoint/2010/main" val="3142297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1</a:t>
            </a:fld>
            <a:endParaRPr lang="en-US"/>
          </a:p>
        </p:txBody>
      </p:sp>
    </p:spTree>
    <p:extLst>
      <p:ext uri="{BB962C8B-B14F-4D97-AF65-F5344CB8AC3E}">
        <p14:creationId xmlns:p14="http://schemas.microsoft.com/office/powerpoint/2010/main" val="18240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4</a:t>
            </a:fld>
            <a:endParaRPr lang="en-US"/>
          </a:p>
        </p:txBody>
      </p:sp>
    </p:spTree>
    <p:extLst>
      <p:ext uri="{BB962C8B-B14F-4D97-AF65-F5344CB8AC3E}">
        <p14:creationId xmlns:p14="http://schemas.microsoft.com/office/powerpoint/2010/main" val="280936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5</a:t>
            </a:fld>
            <a:endParaRPr lang="en-US"/>
          </a:p>
        </p:txBody>
      </p:sp>
    </p:spTree>
    <p:extLst>
      <p:ext uri="{BB962C8B-B14F-4D97-AF65-F5344CB8AC3E}">
        <p14:creationId xmlns:p14="http://schemas.microsoft.com/office/powerpoint/2010/main" val="120510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lvl="0">
              <a:spcBef>
                <a:spcPts val="2000"/>
              </a:spcBef>
              <a:buSzPts val="1900"/>
            </a:pPr>
            <a:endParaRPr lang="en-US" dirty="0">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6</a:t>
            </a:fld>
            <a:endParaRPr lang="en-US"/>
          </a:p>
        </p:txBody>
      </p:sp>
    </p:spTree>
    <p:extLst>
      <p:ext uri="{BB962C8B-B14F-4D97-AF65-F5344CB8AC3E}">
        <p14:creationId xmlns:p14="http://schemas.microsoft.com/office/powerpoint/2010/main" val="2693193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7</a:t>
            </a:fld>
            <a:endParaRPr lang="en-US"/>
          </a:p>
        </p:txBody>
      </p:sp>
    </p:spTree>
    <p:extLst>
      <p:ext uri="{BB962C8B-B14F-4D97-AF65-F5344CB8AC3E}">
        <p14:creationId xmlns:p14="http://schemas.microsoft.com/office/powerpoint/2010/main" val="198378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8</a:t>
            </a:fld>
            <a:endParaRPr lang="en-US"/>
          </a:p>
        </p:txBody>
      </p:sp>
    </p:spTree>
    <p:extLst>
      <p:ext uri="{BB962C8B-B14F-4D97-AF65-F5344CB8AC3E}">
        <p14:creationId xmlns:p14="http://schemas.microsoft.com/office/powerpoint/2010/main" val="994020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9</a:t>
            </a:fld>
            <a:endParaRPr lang="en-US"/>
          </a:p>
        </p:txBody>
      </p:sp>
    </p:spTree>
    <p:extLst>
      <p:ext uri="{BB962C8B-B14F-4D97-AF65-F5344CB8AC3E}">
        <p14:creationId xmlns:p14="http://schemas.microsoft.com/office/powerpoint/2010/main" val="272631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FCF7B4A-38A6-344A-9B80-2E4155CC2A05}" type="slidenum">
              <a:rPr lang="en-US" smtClean="0"/>
              <a:t>10</a:t>
            </a:fld>
            <a:endParaRPr lang="en-US"/>
          </a:p>
        </p:txBody>
      </p:sp>
    </p:spTree>
    <p:extLst>
      <p:ext uri="{BB962C8B-B14F-4D97-AF65-F5344CB8AC3E}">
        <p14:creationId xmlns:p14="http://schemas.microsoft.com/office/powerpoint/2010/main" val="202712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3B3F366-683D-4B82-B2AC-BD512A9ECE7E}" type="slidenum">
              <a:rPr lang="en-US"/>
              <a:t>15</a:t>
            </a:fld>
            <a:endParaRPr lang="en-US"/>
          </a:p>
        </p:txBody>
      </p:sp>
    </p:spTree>
    <p:extLst>
      <p:ext uri="{BB962C8B-B14F-4D97-AF65-F5344CB8AC3E}">
        <p14:creationId xmlns:p14="http://schemas.microsoft.com/office/powerpoint/2010/main" val="1923558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2DE4-C9B4-2511-971A-C611F1F89B93}"/>
              </a:ext>
            </a:extLst>
          </p:cNvPr>
          <p:cNvSpPr>
            <a:spLocks noGrp="1"/>
          </p:cNvSpPr>
          <p:nvPr>
            <p:ph type="ctrTitle" hasCustomPrompt="1"/>
          </p:nvPr>
        </p:nvSpPr>
        <p:spPr>
          <a:xfrm>
            <a:off x="285510" y="4692979"/>
            <a:ext cx="9144000" cy="976773"/>
          </a:xfrm>
          <a:prstGeom prst="rect">
            <a:avLst/>
          </a:prstGeom>
        </p:spPr>
        <p:txBody>
          <a:bodyPr anchor="b"/>
          <a:lstStyle>
            <a:lvl1pPr algn="l">
              <a:defRPr sz="6000" b="0" i="0" baseline="0">
                <a:latin typeface="Chronicle Text G1 Semi" pitchFamily="50" charset="0"/>
                <a:cs typeface="Chronicle Text G1 Semi" pitchFamily="50" charset="0"/>
              </a:defRPr>
            </a:lvl1pPr>
          </a:lstStyle>
          <a:p>
            <a:r>
              <a:rPr lang="en-US"/>
              <a:t>Title here</a:t>
            </a:r>
          </a:p>
        </p:txBody>
      </p:sp>
      <p:sp>
        <p:nvSpPr>
          <p:cNvPr id="3" name="Subtitle 2">
            <a:extLst>
              <a:ext uri="{FF2B5EF4-FFF2-40B4-BE49-F238E27FC236}">
                <a16:creationId xmlns:a16="http://schemas.microsoft.com/office/drawing/2014/main" id="{FAF80B6E-11FD-2EA5-83A7-6BB8C6C1266F}"/>
              </a:ext>
            </a:extLst>
          </p:cNvPr>
          <p:cNvSpPr>
            <a:spLocks noGrp="1"/>
          </p:cNvSpPr>
          <p:nvPr>
            <p:ph type="subTitle" idx="1" hasCustomPrompt="1"/>
          </p:nvPr>
        </p:nvSpPr>
        <p:spPr>
          <a:xfrm>
            <a:off x="285510" y="5887482"/>
            <a:ext cx="9144000" cy="518550"/>
          </a:xfrm>
          <a:prstGeom prst="rect">
            <a:avLst/>
          </a:prstGeom>
        </p:spPr>
        <p:txBody>
          <a:bodyPr/>
          <a:lstStyle>
            <a:lvl1pPr marL="0" indent="0" algn="l">
              <a:buNone/>
              <a:defRPr sz="2400" b="0" i="0">
                <a:latin typeface="Gotham Medium" panose="02000604030000020004" pitchFamily="2" charset="0"/>
                <a:cs typeface="Chronicle Text G1 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cxnSp>
        <p:nvCxnSpPr>
          <p:cNvPr id="7" name="Straight Connector 6">
            <a:extLst>
              <a:ext uri="{FF2B5EF4-FFF2-40B4-BE49-F238E27FC236}">
                <a16:creationId xmlns:a16="http://schemas.microsoft.com/office/drawing/2014/main" id="{22BE6699-BE1C-F305-C0AD-3CC6F88B1551}"/>
              </a:ext>
            </a:extLst>
          </p:cNvPr>
          <p:cNvCxnSpPr>
            <a:cxnSpLocks/>
          </p:cNvCxnSpPr>
          <p:nvPr userDrawn="1"/>
        </p:nvCxnSpPr>
        <p:spPr>
          <a:xfrm>
            <a:off x="285510" y="5754455"/>
            <a:ext cx="860384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C41683F9-6E98-8C74-CCD5-DF94C13FB260}"/>
              </a:ext>
            </a:extLst>
          </p:cNvPr>
          <p:cNvPicPr>
            <a:picLocks noChangeAspect="1"/>
          </p:cNvPicPr>
          <p:nvPr userDrawn="1"/>
        </p:nvPicPr>
        <p:blipFill>
          <a:blip r:embed="rId2"/>
          <a:stretch>
            <a:fillRect/>
          </a:stretch>
        </p:blipFill>
        <p:spPr>
          <a:xfrm>
            <a:off x="8526042" y="1178309"/>
            <a:ext cx="2384383" cy="2384383"/>
          </a:xfrm>
          <a:prstGeom prst="rect">
            <a:avLst/>
          </a:prstGeom>
        </p:spPr>
      </p:pic>
    </p:spTree>
    <p:extLst>
      <p:ext uri="{BB962C8B-B14F-4D97-AF65-F5344CB8AC3E}">
        <p14:creationId xmlns:p14="http://schemas.microsoft.com/office/powerpoint/2010/main" val="193562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2DE4-C9B4-2511-971A-C611F1F89B93}"/>
              </a:ext>
            </a:extLst>
          </p:cNvPr>
          <p:cNvSpPr>
            <a:spLocks noGrp="1"/>
          </p:cNvSpPr>
          <p:nvPr>
            <p:ph type="ctrTitle" hasCustomPrompt="1"/>
          </p:nvPr>
        </p:nvSpPr>
        <p:spPr>
          <a:xfrm>
            <a:off x="285510" y="4691521"/>
            <a:ext cx="6401040" cy="976773"/>
          </a:xfrm>
          <a:prstGeom prst="rect">
            <a:avLst/>
          </a:prstGeom>
        </p:spPr>
        <p:txBody>
          <a:bodyPr anchor="b"/>
          <a:lstStyle>
            <a:lvl1pPr algn="l">
              <a:defRPr sz="6000" b="0" i="0" baseline="0">
                <a:latin typeface="Chronicle Text G1 Semi" pitchFamily="50" charset="0"/>
                <a:cs typeface="Chronicle Text G1 Semi" pitchFamily="50" charset="0"/>
              </a:defRPr>
            </a:lvl1pPr>
          </a:lstStyle>
          <a:p>
            <a:r>
              <a:rPr lang="en-US"/>
              <a:t>Title here</a:t>
            </a:r>
          </a:p>
        </p:txBody>
      </p:sp>
      <p:sp>
        <p:nvSpPr>
          <p:cNvPr id="3" name="Subtitle 2">
            <a:extLst>
              <a:ext uri="{FF2B5EF4-FFF2-40B4-BE49-F238E27FC236}">
                <a16:creationId xmlns:a16="http://schemas.microsoft.com/office/drawing/2014/main" id="{FAF80B6E-11FD-2EA5-83A7-6BB8C6C1266F}"/>
              </a:ext>
            </a:extLst>
          </p:cNvPr>
          <p:cNvSpPr>
            <a:spLocks noGrp="1"/>
          </p:cNvSpPr>
          <p:nvPr>
            <p:ph type="subTitle" idx="1" hasCustomPrompt="1"/>
          </p:nvPr>
        </p:nvSpPr>
        <p:spPr>
          <a:xfrm>
            <a:off x="285510" y="5886024"/>
            <a:ext cx="6401040" cy="518550"/>
          </a:xfrm>
          <a:prstGeom prst="rect">
            <a:avLst/>
          </a:prstGeom>
        </p:spPr>
        <p:txBody>
          <a:bodyPr/>
          <a:lstStyle>
            <a:lvl1pPr marL="0" indent="0" algn="l">
              <a:buNone/>
              <a:defRPr sz="2400" b="0" i="0">
                <a:latin typeface="Gotham Medium" panose="02000604030000020004" pitchFamily="2" charset="0"/>
                <a:cs typeface="Chronicle Text G1 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cxnSp>
        <p:nvCxnSpPr>
          <p:cNvPr id="7" name="Straight Connector 6">
            <a:extLst>
              <a:ext uri="{FF2B5EF4-FFF2-40B4-BE49-F238E27FC236}">
                <a16:creationId xmlns:a16="http://schemas.microsoft.com/office/drawing/2014/main" id="{22BE6699-BE1C-F305-C0AD-3CC6F88B1551}"/>
              </a:ext>
            </a:extLst>
          </p:cNvPr>
          <p:cNvCxnSpPr>
            <a:cxnSpLocks/>
          </p:cNvCxnSpPr>
          <p:nvPr userDrawn="1"/>
        </p:nvCxnSpPr>
        <p:spPr>
          <a:xfrm>
            <a:off x="285510" y="5752997"/>
            <a:ext cx="64010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8C32BCC-60CB-1E9A-7D58-D830C7BABD2B}"/>
              </a:ext>
            </a:extLst>
          </p:cNvPr>
          <p:cNvPicPr>
            <a:picLocks noChangeAspect="1"/>
          </p:cNvPicPr>
          <p:nvPr userDrawn="1"/>
        </p:nvPicPr>
        <p:blipFill>
          <a:blip r:embed="rId3"/>
          <a:srcRect/>
          <a:stretch/>
        </p:blipFill>
        <p:spPr>
          <a:xfrm>
            <a:off x="454765" y="914400"/>
            <a:ext cx="2743200" cy="1371600"/>
          </a:xfrm>
          <a:prstGeom prst="rect">
            <a:avLst/>
          </a:prstGeom>
        </p:spPr>
      </p:pic>
    </p:spTree>
    <p:extLst>
      <p:ext uri="{BB962C8B-B14F-4D97-AF65-F5344CB8AC3E}">
        <p14:creationId xmlns:p14="http://schemas.microsoft.com/office/powerpoint/2010/main" val="721496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C7CF957-808A-550D-167C-B7E500F3711A}"/>
              </a:ext>
            </a:extLst>
          </p:cNvPr>
          <p:cNvSpPr>
            <a:spLocks noGrp="1"/>
          </p:cNvSpPr>
          <p:nvPr>
            <p:ph type="body" sz="quarter" idx="10" hasCustomPrompt="1"/>
          </p:nvPr>
        </p:nvSpPr>
        <p:spPr>
          <a:xfrm>
            <a:off x="1364974" y="1845844"/>
            <a:ext cx="8843055" cy="3166312"/>
          </a:xfrm>
          <a:prstGeom prst="rect">
            <a:avLst/>
          </a:prstGeom>
        </p:spPr>
        <p:txBody>
          <a:bodyPr lIns="91434" tIns="45717" rIns="91434" bIns="45717" anchor="t">
            <a:normAutofit/>
          </a:bodyPr>
          <a:lstStyle>
            <a:lvl1pPr marL="0" marR="0" indent="0" algn="l" defTabSz="914334" rtl="0" eaLnBrk="1" fontAlgn="auto" latinLnBrk="0" hangingPunct="1">
              <a:lnSpc>
                <a:spcPct val="150000"/>
              </a:lnSpc>
              <a:spcBef>
                <a:spcPts val="1200"/>
              </a:spcBef>
              <a:spcAft>
                <a:spcPts val="0"/>
              </a:spcAft>
              <a:buClrTx/>
              <a:buSzTx/>
              <a:buFont typeface="Arial"/>
              <a:buNone/>
              <a:tabLst/>
              <a:defRPr lang="en-US" sz="2300" b="0" i="0" baseline="0" smtClean="0">
                <a:solidFill>
                  <a:schemeClr val="tx1"/>
                </a:solidFill>
                <a:effectLst/>
                <a:latin typeface="Gotham Medium" panose="02000604030000020004" pitchFamily="2" charset="0"/>
                <a:cs typeface="Chronicle Text G1 Bold" pitchFamily="2" charset="0"/>
              </a:defRPr>
            </a:lvl1pPr>
            <a:lvl2pPr>
              <a:spcBef>
                <a:spcPts val="1200"/>
              </a:spcBef>
              <a:defRPr sz="2100" b="0" i="0">
                <a:solidFill>
                  <a:sysClr val="windowText" lastClr="000000"/>
                </a:solidFill>
                <a:latin typeface="Gotham-Light" charset="0"/>
                <a:ea typeface="Gotham-Light" charset="0"/>
                <a:cs typeface="Gotham-Light" charset="0"/>
              </a:defRPr>
            </a:lvl2pPr>
            <a:lvl3pPr>
              <a:spcBef>
                <a:spcPts val="1200"/>
              </a:spcBef>
              <a:defRPr sz="2100" b="0" i="0">
                <a:solidFill>
                  <a:sysClr val="windowText" lastClr="000000"/>
                </a:solidFill>
                <a:latin typeface="Gotham-Light" charset="0"/>
                <a:ea typeface="Gotham-Light" charset="0"/>
                <a:cs typeface="Gotham-Light" charset="0"/>
              </a:defRPr>
            </a:lvl3pPr>
            <a:lvl4pPr>
              <a:spcBef>
                <a:spcPts val="1200"/>
              </a:spcBef>
              <a:defRPr sz="2100" b="0" i="0">
                <a:solidFill>
                  <a:sysClr val="windowText" lastClr="000000"/>
                </a:solidFill>
                <a:latin typeface="Gotham-Light" charset="0"/>
                <a:ea typeface="Gotham-Light" charset="0"/>
                <a:cs typeface="Gotham-Light" charset="0"/>
              </a:defRPr>
            </a:lvl4pPr>
            <a:lvl5pPr>
              <a:spcBef>
                <a:spcPts val="1200"/>
              </a:spcBef>
              <a:defRPr sz="2100" b="0" i="0">
                <a:solidFill>
                  <a:sysClr val="windowText" lastClr="000000"/>
                </a:solidFill>
                <a:latin typeface="Gotham-Light" charset="0"/>
                <a:ea typeface="Gotham-Light" charset="0"/>
                <a:cs typeface="Gotham-Light" charset="0"/>
              </a:defRPr>
            </a:lvl5pPr>
          </a:lstStyle>
          <a:p>
            <a:r>
              <a:rPr lang="en-US"/>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endParaRPr lang="en-US"/>
          </a:p>
        </p:txBody>
      </p:sp>
      <p:sp>
        <p:nvSpPr>
          <p:cNvPr id="13" name="Title Placeholder 1">
            <a:extLst>
              <a:ext uri="{FF2B5EF4-FFF2-40B4-BE49-F238E27FC236}">
                <a16:creationId xmlns:a16="http://schemas.microsoft.com/office/drawing/2014/main" id="{B763D147-BFA7-A08D-C2F9-14EC44E03665}"/>
              </a:ext>
            </a:extLst>
          </p:cNvPr>
          <p:cNvSpPr>
            <a:spLocks noGrp="1"/>
          </p:cNvSpPr>
          <p:nvPr>
            <p:ph type="title"/>
          </p:nvPr>
        </p:nvSpPr>
        <p:spPr>
          <a:xfrm>
            <a:off x="457200" y="457200"/>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2" name="Slide Number Placeholder 5">
            <a:extLst>
              <a:ext uri="{FF2B5EF4-FFF2-40B4-BE49-F238E27FC236}">
                <a16:creationId xmlns:a16="http://schemas.microsoft.com/office/drawing/2014/main" id="{63F24880-1AB5-4BBC-7461-7E46A7E0CCF6}"/>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3" name="Picture 2" descr="Icon&#10;&#10;Description automatically generated">
            <a:extLst>
              <a:ext uri="{FF2B5EF4-FFF2-40B4-BE49-F238E27FC236}">
                <a16:creationId xmlns:a16="http://schemas.microsoft.com/office/drawing/2014/main" id="{61A7FD05-2C4E-5ABD-D4D1-FA4EB6D6BC23}"/>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4" name="TextBox 3">
            <a:extLst>
              <a:ext uri="{FF2B5EF4-FFF2-40B4-BE49-F238E27FC236}">
                <a16:creationId xmlns:a16="http://schemas.microsoft.com/office/drawing/2014/main" id="{A6E7BDD0-954C-333B-AB14-68915EE349DC}"/>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2357318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Content Slide - Flat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EEBC0-DE15-44BE-22E1-62D155E5253E}"/>
              </a:ext>
            </a:extLst>
          </p:cNvPr>
          <p:cNvSpPr>
            <a:spLocks noGrp="1"/>
          </p:cNvSpPr>
          <p:nvPr>
            <p:ph idx="1"/>
          </p:nvPr>
        </p:nvSpPr>
        <p:spPr>
          <a:xfrm>
            <a:off x="838352" y="1901103"/>
            <a:ext cx="8530092" cy="3886200"/>
          </a:xfrm>
          <a:prstGeom prst="rect">
            <a:avLst/>
          </a:prstGeom>
        </p:spPr>
        <p:txBody>
          <a:bodyPr/>
          <a:lstStyle>
            <a:lvl1pPr marL="0" indent="0">
              <a:spcAft>
                <a:spcPts val="1000"/>
              </a:spcAft>
              <a:buNone/>
              <a:defRPr sz="2800" b="0" i="0" baseline="0">
                <a:solidFill>
                  <a:schemeClr val="tx2"/>
                </a:solidFill>
                <a:latin typeface="Gotham Book" panose="02000604040000020004" pitchFamily="2" charset="0"/>
                <a:cs typeface="Chronicle Text G1 Bold" pitchFamily="2" charset="0"/>
              </a:defRPr>
            </a:lvl1pPr>
            <a:lvl2pPr marL="457200" indent="0">
              <a:buNone/>
              <a:defRPr b="0" i="0" baseline="0">
                <a:solidFill>
                  <a:schemeClr val="tx2"/>
                </a:solidFill>
                <a:latin typeface="Gotham Book" panose="02000604040000020004" pitchFamily="2" charset="0"/>
                <a:cs typeface="Chronicle Text G1 Bold" pitchFamily="2" charset="0"/>
              </a:defRPr>
            </a:lvl2pPr>
            <a:lvl3pPr marL="914400" indent="0">
              <a:buNone/>
              <a:defRPr b="0" i="0" baseline="0">
                <a:solidFill>
                  <a:schemeClr val="tx2"/>
                </a:solidFill>
                <a:latin typeface="Gotham Book" panose="02000604040000020004" pitchFamily="2" charset="0"/>
                <a:cs typeface="Chronicle Text G1 Bold" pitchFamily="2" charset="0"/>
              </a:defRPr>
            </a:lvl3pPr>
            <a:lvl4pPr marL="1371600" indent="0">
              <a:buNone/>
              <a:defRPr b="0" i="0" baseline="0">
                <a:solidFill>
                  <a:schemeClr val="tx2"/>
                </a:solidFill>
                <a:latin typeface="Gotham Book" panose="02000604040000020004" pitchFamily="2" charset="0"/>
                <a:cs typeface="Chronicle Text G1 Bold" pitchFamily="2" charset="0"/>
              </a:defRPr>
            </a:lvl4pPr>
            <a:lvl5pPr marL="1828800" indent="0">
              <a:buNone/>
              <a:defRPr b="0" i="0" baseline="0">
                <a:solidFill>
                  <a:schemeClr val="tx2"/>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F62C20D-45EF-BC70-0B55-D39DE76D1275}"/>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5" name="Picture 4" descr="Icon&#10;&#10;Description automatically generated">
            <a:extLst>
              <a:ext uri="{FF2B5EF4-FFF2-40B4-BE49-F238E27FC236}">
                <a16:creationId xmlns:a16="http://schemas.microsoft.com/office/drawing/2014/main" id="{D551F29E-AC40-F183-E681-D59154A0DCF6}"/>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6" name="Title Placeholder 1">
            <a:extLst>
              <a:ext uri="{FF2B5EF4-FFF2-40B4-BE49-F238E27FC236}">
                <a16:creationId xmlns:a16="http://schemas.microsoft.com/office/drawing/2014/main" id="{DEA8B224-F4C9-3BB5-B25F-BA0CBDFBAF29}"/>
              </a:ext>
            </a:extLst>
          </p:cNvPr>
          <p:cNvSpPr>
            <a:spLocks noGrp="1"/>
          </p:cNvSpPr>
          <p:nvPr>
            <p:ph type="title"/>
          </p:nvPr>
        </p:nvSpPr>
        <p:spPr>
          <a:xfrm>
            <a:off x="457200" y="457200"/>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7" name="TextBox 6">
            <a:extLst>
              <a:ext uri="{FF2B5EF4-FFF2-40B4-BE49-F238E27FC236}">
                <a16:creationId xmlns:a16="http://schemas.microsoft.com/office/drawing/2014/main" id="{674E3404-9EC8-C450-C3A3-30B53685313A}"/>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350516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Content Slid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0AAD740F-C3B1-1C12-5DEA-2BEB22816D3B}"/>
              </a:ext>
            </a:extLst>
          </p:cNvPr>
          <p:cNvSpPr>
            <a:spLocks noGrp="1"/>
          </p:cNvSpPr>
          <p:nvPr>
            <p:ph type="title"/>
          </p:nvPr>
        </p:nvSpPr>
        <p:spPr>
          <a:xfrm>
            <a:off x="457200" y="509158"/>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16" name="Content Placeholder 15">
            <a:extLst>
              <a:ext uri="{FF2B5EF4-FFF2-40B4-BE49-F238E27FC236}">
                <a16:creationId xmlns:a16="http://schemas.microsoft.com/office/drawing/2014/main" id="{ADAD6C1B-6228-7ADA-D3AB-F4425D101CF3}"/>
              </a:ext>
            </a:extLst>
          </p:cNvPr>
          <p:cNvSpPr>
            <a:spLocks noGrp="1"/>
          </p:cNvSpPr>
          <p:nvPr>
            <p:ph sz="quarter" idx="14"/>
          </p:nvPr>
        </p:nvSpPr>
        <p:spPr>
          <a:xfrm>
            <a:off x="685800" y="1938528"/>
            <a:ext cx="4459778" cy="3862197"/>
          </a:xfrm>
          <a:prstGeom prst="rect">
            <a:avLst/>
          </a:prstGeom>
        </p:spPr>
        <p:txBody>
          <a:bodyPr/>
          <a:lstStyle>
            <a:lvl1pPr marL="0" indent="0">
              <a:buNone/>
              <a:defRPr sz="2000" b="0" i="0">
                <a:latin typeface="Gotham Book" panose="02000604040000020004" pitchFamily="2" charset="0"/>
                <a:cs typeface="Chronicle Text G1 Bold" pitchFamily="2" charset="0"/>
              </a:defRPr>
            </a:lvl1pPr>
            <a:lvl2pPr marL="457200" indent="0">
              <a:buNone/>
              <a:defRPr b="0" i="0">
                <a:latin typeface="Gotham Book" panose="02000604040000020004" pitchFamily="2" charset="0"/>
                <a:cs typeface="Chronicle Text G1 Bold" pitchFamily="2" charset="0"/>
              </a:defRPr>
            </a:lvl2pPr>
            <a:lvl3pPr marL="914400" indent="0">
              <a:buNone/>
              <a:defRPr b="0" i="0">
                <a:latin typeface="Gotham Book" panose="02000604040000020004" pitchFamily="2" charset="0"/>
                <a:cs typeface="Chronicle Text G1 Bold" pitchFamily="2" charset="0"/>
              </a:defRPr>
            </a:lvl3pPr>
            <a:lvl4pPr marL="1371600" indent="0">
              <a:buNone/>
              <a:defRPr b="0" i="0">
                <a:latin typeface="Gotham Book" panose="02000604040000020004" pitchFamily="2" charset="0"/>
                <a:cs typeface="Chronicle Text G1 Bold" pitchFamily="2" charset="0"/>
              </a:defRPr>
            </a:lvl4pPr>
            <a:lvl5pPr marL="1828800" indent="0">
              <a:buNone/>
              <a:defRPr b="0" i="0">
                <a:latin typeface="Gotham Book" panose="02000604040000020004" pitchFamily="2" charset="0"/>
                <a:cs typeface="Chronicle Text G1 Bold" pitchFamily="2" charset="0"/>
              </a:defRPr>
            </a:lvl5pPr>
          </a:lstStyle>
          <a:p>
            <a:pPr lvl="0"/>
            <a:r>
              <a:rPr lang="en-US"/>
              <a:t>Click to edit Master text styles</a:t>
            </a:r>
          </a:p>
        </p:txBody>
      </p:sp>
      <p:sp>
        <p:nvSpPr>
          <p:cNvPr id="2" name="Content Placeholder 15">
            <a:extLst>
              <a:ext uri="{FF2B5EF4-FFF2-40B4-BE49-F238E27FC236}">
                <a16:creationId xmlns:a16="http://schemas.microsoft.com/office/drawing/2014/main" id="{5EF5BE27-2C26-97D6-F10C-0B568555E5B8}"/>
              </a:ext>
            </a:extLst>
          </p:cNvPr>
          <p:cNvSpPr>
            <a:spLocks noGrp="1"/>
          </p:cNvSpPr>
          <p:nvPr>
            <p:ph sz="quarter" idx="15"/>
          </p:nvPr>
        </p:nvSpPr>
        <p:spPr>
          <a:xfrm>
            <a:off x="5606935" y="1938527"/>
            <a:ext cx="4459778" cy="3862197"/>
          </a:xfrm>
          <a:prstGeom prst="rect">
            <a:avLst/>
          </a:prstGeom>
        </p:spPr>
        <p:txBody>
          <a:bodyPr/>
          <a:lstStyle>
            <a:lvl1pPr marL="0" indent="0">
              <a:buNone/>
              <a:defRPr sz="2000" b="0" i="0">
                <a:latin typeface="Gotham Book" panose="02000604040000020004" pitchFamily="2" charset="0"/>
                <a:cs typeface="Chronicle Text G1 Bold" pitchFamily="2" charset="0"/>
              </a:defRPr>
            </a:lvl1pPr>
            <a:lvl2pPr marL="457200" indent="0">
              <a:buNone/>
              <a:defRPr b="0" i="0">
                <a:latin typeface="Gotham Book" panose="02000604040000020004" pitchFamily="2" charset="0"/>
                <a:cs typeface="Chronicle Text G1 Bold" pitchFamily="2" charset="0"/>
              </a:defRPr>
            </a:lvl2pPr>
            <a:lvl3pPr marL="914400" indent="0">
              <a:buNone/>
              <a:defRPr b="0" i="0">
                <a:latin typeface="Gotham Book" panose="02000604040000020004" pitchFamily="2" charset="0"/>
                <a:cs typeface="Chronicle Text G1 Bold" pitchFamily="2" charset="0"/>
              </a:defRPr>
            </a:lvl3pPr>
            <a:lvl4pPr marL="1371600" indent="0">
              <a:buNone/>
              <a:defRPr b="0" i="0">
                <a:latin typeface="Gotham Book" panose="02000604040000020004" pitchFamily="2" charset="0"/>
                <a:cs typeface="Chronicle Text G1 Bold" pitchFamily="2" charset="0"/>
              </a:defRPr>
            </a:lvl4pPr>
            <a:lvl5pPr marL="1828800" indent="0">
              <a:buNone/>
              <a:defRPr b="0" i="0">
                <a:latin typeface="Gotham Book" panose="02000604040000020004" pitchFamily="2" charset="0"/>
                <a:cs typeface="Chronicle Text G1 Bold" pitchFamily="2" charset="0"/>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319AFC90-A279-127A-1F56-0F408C4A9A42}"/>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6" name="TextBox 5">
            <a:extLst>
              <a:ext uri="{FF2B5EF4-FFF2-40B4-BE49-F238E27FC236}">
                <a16:creationId xmlns:a16="http://schemas.microsoft.com/office/drawing/2014/main" id="{0BB2BD68-A28D-AD55-5DC8-4B962659E054}"/>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1033264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319AFC90-A279-127A-1F56-0F408C4A9A42}"/>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5" name="Title Placeholder 1">
            <a:extLst>
              <a:ext uri="{FF2B5EF4-FFF2-40B4-BE49-F238E27FC236}">
                <a16:creationId xmlns:a16="http://schemas.microsoft.com/office/drawing/2014/main" id="{FCAD9FDC-4E7D-BEFE-91DB-DF121B93086E}"/>
              </a:ext>
            </a:extLst>
          </p:cNvPr>
          <p:cNvSpPr>
            <a:spLocks noGrp="1"/>
          </p:cNvSpPr>
          <p:nvPr>
            <p:ph type="title" hasCustomPrompt="1"/>
          </p:nvPr>
        </p:nvSpPr>
        <p:spPr>
          <a:xfrm>
            <a:off x="914400" y="1143000"/>
            <a:ext cx="3200400" cy="1143000"/>
          </a:xfrm>
          <a:prstGeom prst="rect">
            <a:avLst/>
          </a:prstGeom>
        </p:spPr>
        <p:txBody>
          <a:bodyPr vert="horz" lIns="91440" tIns="45720" rIns="91440" bIns="45720" rtlCol="0" anchor="b">
            <a:normAutofit/>
          </a:bodyPr>
          <a:lstStyle>
            <a:lvl1pPr>
              <a:defRPr sz="2400" b="0" i="0" baseline="0">
                <a:latin typeface="Chronicle Text G1 Semi" pitchFamily="50" charset="0"/>
                <a:cs typeface="Chronicle Text G1 Semi" pitchFamily="50" charset="0"/>
              </a:defRPr>
            </a:lvl1pPr>
          </a:lstStyle>
          <a:p>
            <a:r>
              <a:rPr lang="en-US"/>
              <a:t>Title Here</a:t>
            </a:r>
          </a:p>
        </p:txBody>
      </p:sp>
      <p:sp>
        <p:nvSpPr>
          <p:cNvPr id="6" name="Content Placeholder 15">
            <a:extLst>
              <a:ext uri="{FF2B5EF4-FFF2-40B4-BE49-F238E27FC236}">
                <a16:creationId xmlns:a16="http://schemas.microsoft.com/office/drawing/2014/main" id="{8D2AAEBA-A161-E627-CECD-99BF11528BB9}"/>
              </a:ext>
            </a:extLst>
          </p:cNvPr>
          <p:cNvSpPr>
            <a:spLocks noGrp="1"/>
          </p:cNvSpPr>
          <p:nvPr>
            <p:ph sz="quarter" idx="14"/>
          </p:nvPr>
        </p:nvSpPr>
        <p:spPr>
          <a:xfrm>
            <a:off x="914400" y="2743200"/>
            <a:ext cx="3200400" cy="3200400"/>
          </a:xfrm>
          <a:prstGeom prst="rect">
            <a:avLst/>
          </a:prstGeom>
        </p:spPr>
        <p:txBody>
          <a:bodyPr>
            <a:normAutofit/>
          </a:bodyPr>
          <a:lstStyle>
            <a:lvl1pPr marL="0" indent="0">
              <a:buNone/>
              <a:defRPr sz="1800" b="0" i="0">
                <a:latin typeface="Gotham Book" panose="02000604040000020004" pitchFamily="2" charset="0"/>
                <a:cs typeface="Chronicle Text G1 Bold"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sp>
        <p:nvSpPr>
          <p:cNvPr id="7" name="Content Placeholder 15">
            <a:extLst>
              <a:ext uri="{FF2B5EF4-FFF2-40B4-BE49-F238E27FC236}">
                <a16:creationId xmlns:a16="http://schemas.microsoft.com/office/drawing/2014/main" id="{95797481-6B24-61F0-1F2A-3E990C7CFAD7}"/>
              </a:ext>
            </a:extLst>
          </p:cNvPr>
          <p:cNvSpPr>
            <a:spLocks noGrp="1"/>
          </p:cNvSpPr>
          <p:nvPr>
            <p:ph sz="quarter" idx="15"/>
          </p:nvPr>
        </p:nvSpPr>
        <p:spPr>
          <a:xfrm>
            <a:off x="4581939" y="457200"/>
            <a:ext cx="6626365" cy="5943600"/>
          </a:xfrm>
          <a:prstGeom prst="rect">
            <a:avLst/>
          </a:prstGeom>
        </p:spPr>
        <p:txBody>
          <a:bodyPr/>
          <a:lstStyle>
            <a:lvl1pPr>
              <a:defRPr b="0" i="0">
                <a:solidFill>
                  <a:schemeClr val="tx1"/>
                </a:solidFill>
                <a:latin typeface="Gotham Book" panose="02000604040000020004" pitchFamily="2" charset="0"/>
                <a:cs typeface="Chronicle Text G1 Bold" pitchFamily="2" charset="0"/>
              </a:defRPr>
            </a:lvl1pPr>
            <a:lvl2pPr>
              <a:defRPr b="0" i="0">
                <a:solidFill>
                  <a:schemeClr val="tx1"/>
                </a:solidFill>
                <a:latin typeface="Gotham Book" panose="02000604040000020004" pitchFamily="2" charset="0"/>
                <a:cs typeface="Chronicle Text G1 Bold" pitchFamily="2" charset="0"/>
              </a:defRPr>
            </a:lvl2pPr>
            <a:lvl3pPr>
              <a:defRPr b="0" i="0">
                <a:solidFill>
                  <a:schemeClr val="tx1"/>
                </a:solidFill>
                <a:latin typeface="Gotham Book" panose="02000604040000020004" pitchFamily="2" charset="0"/>
                <a:cs typeface="Chronicle Text G1 Bold" pitchFamily="2" charset="0"/>
              </a:defRPr>
            </a:lvl3pPr>
            <a:lvl4pPr>
              <a:defRPr b="0" i="0">
                <a:solidFill>
                  <a:schemeClr val="tx1"/>
                </a:solidFill>
                <a:latin typeface="Gotham Book" panose="02000604040000020004" pitchFamily="2" charset="0"/>
                <a:cs typeface="Chronicle Text G1 Bold" pitchFamily="2" charset="0"/>
              </a:defRPr>
            </a:lvl4pPr>
            <a:lvl5pPr>
              <a:defRPr b="0" i="0">
                <a:solidFill>
                  <a:schemeClr val="tx1"/>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20D0F91-6078-C43A-C554-8FF0B789EC0B}"/>
              </a:ext>
            </a:extLst>
          </p:cNvPr>
          <p:cNvCxnSpPr>
            <a:cxnSpLocks/>
          </p:cNvCxnSpPr>
          <p:nvPr userDrawn="1"/>
        </p:nvCxnSpPr>
        <p:spPr>
          <a:xfrm>
            <a:off x="914400" y="2468880"/>
            <a:ext cx="320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FC1715-6093-CE84-1EE4-51F4A718ECED}"/>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2274242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A462254-38EC-00B3-BE67-0B687655F59D}"/>
              </a:ext>
            </a:extLst>
          </p:cNvPr>
          <p:cNvSpPr/>
          <p:nvPr userDrawn="1"/>
        </p:nvSpPr>
        <p:spPr>
          <a:xfrm>
            <a:off x="-2" y="0"/>
            <a:ext cx="4480382" cy="6858000"/>
          </a:xfrm>
          <a:custGeom>
            <a:avLst/>
            <a:gdLst>
              <a:gd name="connsiteX0" fmla="*/ 0 w 3242691"/>
              <a:gd name="connsiteY0" fmla="*/ 0 h 6858000"/>
              <a:gd name="connsiteX1" fmla="*/ 3242691 w 3242691"/>
              <a:gd name="connsiteY1" fmla="*/ 0 h 6858000"/>
              <a:gd name="connsiteX2" fmla="*/ 3242691 w 3242691"/>
              <a:gd name="connsiteY2" fmla="*/ 6858000 h 6858000"/>
              <a:gd name="connsiteX3" fmla="*/ 0 w 3242691"/>
              <a:gd name="connsiteY3" fmla="*/ 6858000 h 6858000"/>
              <a:gd name="connsiteX4" fmla="*/ 0 w 3242691"/>
              <a:gd name="connsiteY4" fmla="*/ 0 h 6858000"/>
              <a:gd name="connsiteX0" fmla="*/ 0 w 4319387"/>
              <a:gd name="connsiteY0" fmla="*/ 0 h 6858000"/>
              <a:gd name="connsiteX1" fmla="*/ 3242691 w 4319387"/>
              <a:gd name="connsiteY1" fmla="*/ 0 h 6858000"/>
              <a:gd name="connsiteX2" fmla="*/ 3242691 w 4319387"/>
              <a:gd name="connsiteY2" fmla="*/ 6858000 h 6858000"/>
              <a:gd name="connsiteX3" fmla="*/ 0 w 4319387"/>
              <a:gd name="connsiteY3" fmla="*/ 6858000 h 6858000"/>
              <a:gd name="connsiteX4" fmla="*/ 0 w 4319387"/>
              <a:gd name="connsiteY4" fmla="*/ 0 h 6858000"/>
              <a:gd name="connsiteX0" fmla="*/ 0 w 4479725"/>
              <a:gd name="connsiteY0" fmla="*/ 0 h 6858000"/>
              <a:gd name="connsiteX1" fmla="*/ 3242691 w 4479725"/>
              <a:gd name="connsiteY1" fmla="*/ 0 h 6858000"/>
              <a:gd name="connsiteX2" fmla="*/ 3242691 w 4479725"/>
              <a:gd name="connsiteY2" fmla="*/ 6858000 h 6858000"/>
              <a:gd name="connsiteX3" fmla="*/ 0 w 4479725"/>
              <a:gd name="connsiteY3" fmla="*/ 6858000 h 6858000"/>
              <a:gd name="connsiteX4" fmla="*/ 0 w 4479725"/>
              <a:gd name="connsiteY4" fmla="*/ 0 h 6858000"/>
              <a:gd name="connsiteX0" fmla="*/ 0 w 3542397"/>
              <a:gd name="connsiteY0" fmla="*/ 0 h 6858000"/>
              <a:gd name="connsiteX1" fmla="*/ 3242691 w 3542397"/>
              <a:gd name="connsiteY1" fmla="*/ 0 h 6858000"/>
              <a:gd name="connsiteX2" fmla="*/ 3242691 w 3542397"/>
              <a:gd name="connsiteY2" fmla="*/ 6858000 h 6858000"/>
              <a:gd name="connsiteX3" fmla="*/ 0 w 3542397"/>
              <a:gd name="connsiteY3" fmla="*/ 6858000 h 6858000"/>
              <a:gd name="connsiteX4" fmla="*/ 0 w 3542397"/>
              <a:gd name="connsiteY4" fmla="*/ 0 h 6858000"/>
              <a:gd name="connsiteX0" fmla="*/ 0 w 4397214"/>
              <a:gd name="connsiteY0" fmla="*/ 0 h 6858000"/>
              <a:gd name="connsiteX1" fmla="*/ 3242691 w 4397214"/>
              <a:gd name="connsiteY1" fmla="*/ 0 h 6858000"/>
              <a:gd name="connsiteX2" fmla="*/ 3242691 w 4397214"/>
              <a:gd name="connsiteY2" fmla="*/ 6858000 h 6858000"/>
              <a:gd name="connsiteX3" fmla="*/ 0 w 4397214"/>
              <a:gd name="connsiteY3" fmla="*/ 6858000 h 6858000"/>
              <a:gd name="connsiteX4" fmla="*/ 0 w 4397214"/>
              <a:gd name="connsiteY4" fmla="*/ 0 h 6858000"/>
              <a:gd name="connsiteX0" fmla="*/ 0 w 4426664"/>
              <a:gd name="connsiteY0" fmla="*/ 0 h 6858000"/>
              <a:gd name="connsiteX1" fmla="*/ 3242691 w 4426664"/>
              <a:gd name="connsiteY1" fmla="*/ 0 h 6858000"/>
              <a:gd name="connsiteX2" fmla="*/ 3242691 w 4426664"/>
              <a:gd name="connsiteY2" fmla="*/ 6858000 h 6858000"/>
              <a:gd name="connsiteX3" fmla="*/ 0 w 4426664"/>
              <a:gd name="connsiteY3" fmla="*/ 6858000 h 6858000"/>
              <a:gd name="connsiteX4" fmla="*/ 0 w 4426664"/>
              <a:gd name="connsiteY4" fmla="*/ 0 h 6858000"/>
              <a:gd name="connsiteX0" fmla="*/ 0 w 4253525"/>
              <a:gd name="connsiteY0" fmla="*/ 0 h 6858000"/>
              <a:gd name="connsiteX1" fmla="*/ 3242691 w 4253525"/>
              <a:gd name="connsiteY1" fmla="*/ 0 h 6858000"/>
              <a:gd name="connsiteX2" fmla="*/ 3242691 w 4253525"/>
              <a:gd name="connsiteY2" fmla="*/ 6858000 h 6858000"/>
              <a:gd name="connsiteX3" fmla="*/ 0 w 4253525"/>
              <a:gd name="connsiteY3" fmla="*/ 6858000 h 6858000"/>
              <a:gd name="connsiteX4" fmla="*/ 0 w 4253525"/>
              <a:gd name="connsiteY4" fmla="*/ 0 h 6858000"/>
              <a:gd name="connsiteX0" fmla="*/ 0 w 4411314"/>
              <a:gd name="connsiteY0" fmla="*/ 0 h 6858000"/>
              <a:gd name="connsiteX1" fmla="*/ 3242691 w 4411314"/>
              <a:gd name="connsiteY1" fmla="*/ 0 h 6858000"/>
              <a:gd name="connsiteX2" fmla="*/ 3242691 w 4411314"/>
              <a:gd name="connsiteY2" fmla="*/ 6858000 h 6858000"/>
              <a:gd name="connsiteX3" fmla="*/ 0 w 4411314"/>
              <a:gd name="connsiteY3" fmla="*/ 6858000 h 6858000"/>
              <a:gd name="connsiteX4" fmla="*/ 0 w 4411314"/>
              <a:gd name="connsiteY4" fmla="*/ 0 h 6858000"/>
              <a:gd name="connsiteX0" fmla="*/ 0 w 4428120"/>
              <a:gd name="connsiteY0" fmla="*/ 0 h 6858000"/>
              <a:gd name="connsiteX1" fmla="*/ 3242691 w 4428120"/>
              <a:gd name="connsiteY1" fmla="*/ 0 h 6858000"/>
              <a:gd name="connsiteX2" fmla="*/ 3242691 w 4428120"/>
              <a:gd name="connsiteY2" fmla="*/ 6858000 h 6858000"/>
              <a:gd name="connsiteX3" fmla="*/ 0 w 4428120"/>
              <a:gd name="connsiteY3" fmla="*/ 6858000 h 6858000"/>
              <a:gd name="connsiteX4" fmla="*/ 0 w 4428120"/>
              <a:gd name="connsiteY4" fmla="*/ 0 h 6858000"/>
              <a:gd name="connsiteX0" fmla="*/ 0 w 4382334"/>
              <a:gd name="connsiteY0" fmla="*/ 0 h 6858000"/>
              <a:gd name="connsiteX1" fmla="*/ 3242691 w 4382334"/>
              <a:gd name="connsiteY1" fmla="*/ 0 h 6858000"/>
              <a:gd name="connsiteX2" fmla="*/ 3242691 w 4382334"/>
              <a:gd name="connsiteY2" fmla="*/ 6858000 h 6858000"/>
              <a:gd name="connsiteX3" fmla="*/ 0 w 4382334"/>
              <a:gd name="connsiteY3" fmla="*/ 6858000 h 6858000"/>
              <a:gd name="connsiteX4" fmla="*/ 0 w 4382334"/>
              <a:gd name="connsiteY4" fmla="*/ 0 h 6858000"/>
              <a:gd name="connsiteX0" fmla="*/ 0 w 4417934"/>
              <a:gd name="connsiteY0" fmla="*/ 0 h 6858000"/>
              <a:gd name="connsiteX1" fmla="*/ 3242691 w 4417934"/>
              <a:gd name="connsiteY1" fmla="*/ 0 h 6858000"/>
              <a:gd name="connsiteX2" fmla="*/ 3242691 w 4417934"/>
              <a:gd name="connsiteY2" fmla="*/ 6858000 h 6858000"/>
              <a:gd name="connsiteX3" fmla="*/ 0 w 4417934"/>
              <a:gd name="connsiteY3" fmla="*/ 6858000 h 6858000"/>
              <a:gd name="connsiteX4" fmla="*/ 0 w 4417934"/>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53724"/>
              <a:gd name="connsiteY0" fmla="*/ 0 h 6858000"/>
              <a:gd name="connsiteX1" fmla="*/ 3242691 w 4453724"/>
              <a:gd name="connsiteY1" fmla="*/ 0 h 6858000"/>
              <a:gd name="connsiteX2" fmla="*/ 3242691 w 4453724"/>
              <a:gd name="connsiteY2" fmla="*/ 6858000 h 6858000"/>
              <a:gd name="connsiteX3" fmla="*/ 0 w 4453724"/>
              <a:gd name="connsiteY3" fmla="*/ 6858000 h 6858000"/>
              <a:gd name="connsiteX4" fmla="*/ 0 w 4453724"/>
              <a:gd name="connsiteY4" fmla="*/ 0 h 6858000"/>
              <a:gd name="connsiteX0" fmla="*/ 0 w 4433456"/>
              <a:gd name="connsiteY0" fmla="*/ 0 h 6858000"/>
              <a:gd name="connsiteX1" fmla="*/ 3242691 w 4433456"/>
              <a:gd name="connsiteY1" fmla="*/ 0 h 6858000"/>
              <a:gd name="connsiteX2" fmla="*/ 3242691 w 4433456"/>
              <a:gd name="connsiteY2" fmla="*/ 6858000 h 6858000"/>
              <a:gd name="connsiteX3" fmla="*/ 0 w 4433456"/>
              <a:gd name="connsiteY3" fmla="*/ 6858000 h 6858000"/>
              <a:gd name="connsiteX4" fmla="*/ 0 w 4433456"/>
              <a:gd name="connsiteY4" fmla="*/ 0 h 6858000"/>
              <a:gd name="connsiteX0" fmla="*/ 0 w 4447420"/>
              <a:gd name="connsiteY0" fmla="*/ 0 h 6858000"/>
              <a:gd name="connsiteX1" fmla="*/ 3242691 w 4447420"/>
              <a:gd name="connsiteY1" fmla="*/ 0 h 6858000"/>
              <a:gd name="connsiteX2" fmla="*/ 3242691 w 4447420"/>
              <a:gd name="connsiteY2" fmla="*/ 6858000 h 6858000"/>
              <a:gd name="connsiteX3" fmla="*/ 0 w 4447420"/>
              <a:gd name="connsiteY3" fmla="*/ 6858000 h 6858000"/>
              <a:gd name="connsiteX4" fmla="*/ 0 w 44474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420" h="6858000">
                <a:moveTo>
                  <a:pt x="0" y="0"/>
                </a:moveTo>
                <a:lnTo>
                  <a:pt x="3242691" y="0"/>
                </a:lnTo>
                <a:cubicBezTo>
                  <a:pt x="5405926" y="2713511"/>
                  <a:pt x="4178745" y="5866409"/>
                  <a:pt x="3242691" y="6858000"/>
                </a:cubicBez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sp>
        <p:nvSpPr>
          <p:cNvPr id="9" name="Title Placeholder 1">
            <a:extLst>
              <a:ext uri="{FF2B5EF4-FFF2-40B4-BE49-F238E27FC236}">
                <a16:creationId xmlns:a16="http://schemas.microsoft.com/office/drawing/2014/main" id="{69AF7AA3-71FE-BA40-6A71-1537507D3128}"/>
              </a:ext>
            </a:extLst>
          </p:cNvPr>
          <p:cNvSpPr>
            <a:spLocks noGrp="1"/>
          </p:cNvSpPr>
          <p:nvPr>
            <p:ph type="title" hasCustomPrompt="1"/>
          </p:nvPr>
        </p:nvSpPr>
        <p:spPr>
          <a:xfrm>
            <a:off x="457200" y="1143000"/>
            <a:ext cx="3200400" cy="1143000"/>
          </a:xfrm>
          <a:prstGeom prst="rect">
            <a:avLst/>
          </a:prstGeom>
        </p:spPr>
        <p:txBody>
          <a:bodyPr vert="horz" lIns="91440" tIns="45720" rIns="91440" bIns="45720" rtlCol="0" anchor="b">
            <a:normAutofit/>
          </a:bodyPr>
          <a:lstStyle>
            <a:lvl1pPr>
              <a:defRPr sz="2400" b="0" i="0" baseline="0">
                <a:solidFill>
                  <a:schemeClr val="bg1"/>
                </a:solidFill>
                <a:latin typeface="Chronicle Text G1 Semi" pitchFamily="50" charset="0"/>
                <a:cs typeface="Chronicle Text G1 Semi" pitchFamily="50" charset="0"/>
              </a:defRPr>
            </a:lvl1pPr>
          </a:lstStyle>
          <a:p>
            <a:r>
              <a:rPr lang="en-US"/>
              <a:t>Title Here</a:t>
            </a:r>
          </a:p>
        </p:txBody>
      </p:sp>
      <p:sp>
        <p:nvSpPr>
          <p:cNvPr id="10" name="Content Placeholder 15">
            <a:extLst>
              <a:ext uri="{FF2B5EF4-FFF2-40B4-BE49-F238E27FC236}">
                <a16:creationId xmlns:a16="http://schemas.microsoft.com/office/drawing/2014/main" id="{BD28D461-A904-C617-76FE-1EE51DE4FD6F}"/>
              </a:ext>
            </a:extLst>
          </p:cNvPr>
          <p:cNvSpPr>
            <a:spLocks noGrp="1"/>
          </p:cNvSpPr>
          <p:nvPr>
            <p:ph sz="quarter" idx="14"/>
          </p:nvPr>
        </p:nvSpPr>
        <p:spPr>
          <a:xfrm>
            <a:off x="411389" y="2743200"/>
            <a:ext cx="3200400" cy="3200400"/>
          </a:xfrm>
          <a:prstGeom prst="rect">
            <a:avLst/>
          </a:prstGeom>
        </p:spPr>
        <p:txBody>
          <a:bodyPr>
            <a:normAutofit/>
          </a:bodyPr>
          <a:lstStyle>
            <a:lvl1pPr marL="0" indent="0">
              <a:buNone/>
              <a:defRPr sz="1800" b="0" i="0">
                <a:solidFill>
                  <a:schemeClr val="bg1"/>
                </a:solidFill>
                <a:latin typeface="Gotham Book" panose="02000604040000020004" pitchFamily="2" charset="0"/>
                <a:cs typeface="Chronicle Text G1 Bold"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EAFE059F-99C7-263D-9C2E-8DD0D534D7C5}"/>
              </a:ext>
            </a:extLst>
          </p:cNvPr>
          <p:cNvCxnSpPr>
            <a:cxnSpLocks/>
          </p:cNvCxnSpPr>
          <p:nvPr userDrawn="1"/>
        </p:nvCxnSpPr>
        <p:spPr>
          <a:xfrm>
            <a:off x="457200" y="2468880"/>
            <a:ext cx="320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with medium confidence">
            <a:extLst>
              <a:ext uri="{FF2B5EF4-FFF2-40B4-BE49-F238E27FC236}">
                <a16:creationId xmlns:a16="http://schemas.microsoft.com/office/drawing/2014/main" id="{FEF1A621-8EBB-BC83-3344-028E861A25B3}"/>
              </a:ext>
            </a:extLst>
          </p:cNvPr>
          <p:cNvPicPr>
            <a:picLocks noChangeAspect="1"/>
          </p:cNvPicPr>
          <p:nvPr userDrawn="1"/>
        </p:nvPicPr>
        <p:blipFill rotWithShape="1">
          <a:blip r:embed="rId3"/>
          <a:srcRect l="10416" t="10357" r="10298" b="10357"/>
          <a:stretch/>
        </p:blipFill>
        <p:spPr>
          <a:xfrm>
            <a:off x="228600" y="6144768"/>
            <a:ext cx="457200" cy="457200"/>
          </a:xfrm>
          <a:prstGeom prst="rect">
            <a:avLst/>
          </a:prstGeom>
        </p:spPr>
      </p:pic>
      <p:sp>
        <p:nvSpPr>
          <p:cNvPr id="13" name="Content Placeholder 15">
            <a:extLst>
              <a:ext uri="{FF2B5EF4-FFF2-40B4-BE49-F238E27FC236}">
                <a16:creationId xmlns:a16="http://schemas.microsoft.com/office/drawing/2014/main" id="{788FC130-9E51-FC8A-BE18-E8D6A001E095}"/>
              </a:ext>
            </a:extLst>
          </p:cNvPr>
          <p:cNvSpPr>
            <a:spLocks noGrp="1"/>
          </p:cNvSpPr>
          <p:nvPr>
            <p:ph sz="quarter" idx="15"/>
          </p:nvPr>
        </p:nvSpPr>
        <p:spPr>
          <a:xfrm>
            <a:off x="5205840" y="457200"/>
            <a:ext cx="6002464" cy="5943600"/>
          </a:xfrm>
          <a:prstGeom prst="rect">
            <a:avLst/>
          </a:prstGeom>
        </p:spPr>
        <p:txBody>
          <a:bodyPr/>
          <a:lstStyle>
            <a:lvl1pPr>
              <a:defRPr b="0" i="0">
                <a:solidFill>
                  <a:schemeClr val="tx1"/>
                </a:solidFill>
                <a:latin typeface="Gotham Book" panose="02000604040000020004" pitchFamily="2" charset="0"/>
                <a:cs typeface="Chronicle Text G1 Bold" pitchFamily="2" charset="0"/>
              </a:defRPr>
            </a:lvl1pPr>
            <a:lvl2pPr>
              <a:defRPr b="0" i="0">
                <a:solidFill>
                  <a:schemeClr val="tx1"/>
                </a:solidFill>
                <a:latin typeface="Gotham Book" panose="02000604040000020004" pitchFamily="2" charset="0"/>
                <a:cs typeface="Chronicle Text G1 Bold" pitchFamily="2" charset="0"/>
              </a:defRPr>
            </a:lvl2pPr>
            <a:lvl3pPr>
              <a:defRPr b="0" i="0">
                <a:solidFill>
                  <a:schemeClr val="tx1"/>
                </a:solidFill>
                <a:latin typeface="Gotham Book" panose="02000604040000020004" pitchFamily="2" charset="0"/>
                <a:cs typeface="Chronicle Text G1 Bold" pitchFamily="2" charset="0"/>
              </a:defRPr>
            </a:lvl3pPr>
            <a:lvl4pPr>
              <a:defRPr b="0" i="0">
                <a:solidFill>
                  <a:schemeClr val="tx1"/>
                </a:solidFill>
                <a:latin typeface="Gotham Book" panose="02000604040000020004" pitchFamily="2" charset="0"/>
                <a:cs typeface="Chronicle Text G1 Bold" pitchFamily="2" charset="0"/>
              </a:defRPr>
            </a:lvl4pPr>
            <a:lvl5pPr>
              <a:defRPr b="0" i="0">
                <a:solidFill>
                  <a:schemeClr val="tx1"/>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3CEEE1D0-6573-E510-EB53-2158B6CE5421}"/>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269760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ut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Arc 15">
            <a:extLst>
              <a:ext uri="{FF2B5EF4-FFF2-40B4-BE49-F238E27FC236}">
                <a16:creationId xmlns:a16="http://schemas.microsoft.com/office/drawing/2014/main" id="{923C4E83-B1EA-3C6B-A78D-46A7F1202C4F}"/>
              </a:ext>
            </a:extLst>
          </p:cNvPr>
          <p:cNvSpPr/>
          <p:nvPr userDrawn="1"/>
        </p:nvSpPr>
        <p:spPr>
          <a:xfrm rot="1224382">
            <a:off x="2215599" y="-25744"/>
            <a:ext cx="2916583" cy="6985189"/>
          </a:xfrm>
          <a:custGeom>
            <a:avLst/>
            <a:gdLst>
              <a:gd name="connsiteX0" fmla="*/ 512863 w 1025726"/>
              <a:gd name="connsiteY0" fmla="*/ 0 h 2938430"/>
              <a:gd name="connsiteX1" fmla="*/ 1025726 w 1025726"/>
              <a:gd name="connsiteY1" fmla="*/ 1469215 h 2938430"/>
              <a:gd name="connsiteX2" fmla="*/ 512863 w 1025726"/>
              <a:gd name="connsiteY2" fmla="*/ 1469215 h 2938430"/>
              <a:gd name="connsiteX3" fmla="*/ 512863 w 1025726"/>
              <a:gd name="connsiteY3" fmla="*/ 0 h 2938430"/>
              <a:gd name="connsiteX0" fmla="*/ 512863 w 1025726"/>
              <a:gd name="connsiteY0" fmla="*/ 0 h 2938430"/>
              <a:gd name="connsiteX1" fmla="*/ 1025726 w 1025726"/>
              <a:gd name="connsiteY1" fmla="*/ 1469215 h 2938430"/>
              <a:gd name="connsiteX0" fmla="*/ 961647 w 1474510"/>
              <a:gd name="connsiteY0" fmla="*/ 0 h 1469215"/>
              <a:gd name="connsiteX1" fmla="*/ 1474510 w 1474510"/>
              <a:gd name="connsiteY1" fmla="*/ 1469215 h 1469215"/>
              <a:gd name="connsiteX2" fmla="*/ 961647 w 1474510"/>
              <a:gd name="connsiteY2" fmla="*/ 1469215 h 1469215"/>
              <a:gd name="connsiteX3" fmla="*/ 961647 w 1474510"/>
              <a:gd name="connsiteY3" fmla="*/ 0 h 1469215"/>
              <a:gd name="connsiteX0" fmla="*/ 0 w 1474510"/>
              <a:gd name="connsiteY0" fmla="*/ 18689 h 1469215"/>
              <a:gd name="connsiteX1" fmla="*/ 1474510 w 1474510"/>
              <a:gd name="connsiteY1" fmla="*/ 1469215 h 1469215"/>
              <a:gd name="connsiteX0" fmla="*/ 961647 w 2555526"/>
              <a:gd name="connsiteY0" fmla="*/ 0 h 6325126"/>
              <a:gd name="connsiteX1" fmla="*/ 1474510 w 2555526"/>
              <a:gd name="connsiteY1" fmla="*/ 1469215 h 6325126"/>
              <a:gd name="connsiteX2" fmla="*/ 961647 w 2555526"/>
              <a:gd name="connsiteY2" fmla="*/ 1469215 h 6325126"/>
              <a:gd name="connsiteX3" fmla="*/ 961647 w 2555526"/>
              <a:gd name="connsiteY3" fmla="*/ 0 h 6325126"/>
              <a:gd name="connsiteX0" fmla="*/ 0 w 2555526"/>
              <a:gd name="connsiteY0" fmla="*/ 18689 h 6325126"/>
              <a:gd name="connsiteX1" fmla="*/ 2555526 w 2555526"/>
              <a:gd name="connsiteY1" fmla="*/ 6325126 h 6325126"/>
              <a:gd name="connsiteX0" fmla="*/ 961647 w 2782945"/>
              <a:gd name="connsiteY0" fmla="*/ 0 h 6325126"/>
              <a:gd name="connsiteX1" fmla="*/ 1474510 w 2782945"/>
              <a:gd name="connsiteY1" fmla="*/ 1469215 h 6325126"/>
              <a:gd name="connsiteX2" fmla="*/ 961647 w 2782945"/>
              <a:gd name="connsiteY2" fmla="*/ 1469215 h 6325126"/>
              <a:gd name="connsiteX3" fmla="*/ 961647 w 2782945"/>
              <a:gd name="connsiteY3" fmla="*/ 0 h 6325126"/>
              <a:gd name="connsiteX0" fmla="*/ 0 w 2782945"/>
              <a:gd name="connsiteY0" fmla="*/ 18689 h 6325126"/>
              <a:gd name="connsiteX1" fmla="*/ 2555526 w 2782945"/>
              <a:gd name="connsiteY1" fmla="*/ 6325126 h 6325126"/>
              <a:gd name="connsiteX0" fmla="*/ 961647 w 2749537"/>
              <a:gd name="connsiteY0" fmla="*/ 0 h 6325126"/>
              <a:gd name="connsiteX1" fmla="*/ 1474510 w 2749537"/>
              <a:gd name="connsiteY1" fmla="*/ 1469215 h 6325126"/>
              <a:gd name="connsiteX2" fmla="*/ 961647 w 2749537"/>
              <a:gd name="connsiteY2" fmla="*/ 1469215 h 6325126"/>
              <a:gd name="connsiteX3" fmla="*/ 961647 w 2749537"/>
              <a:gd name="connsiteY3" fmla="*/ 0 h 6325126"/>
              <a:gd name="connsiteX0" fmla="*/ 0 w 2749537"/>
              <a:gd name="connsiteY0" fmla="*/ 18689 h 6325126"/>
              <a:gd name="connsiteX1" fmla="*/ 2555526 w 2749537"/>
              <a:gd name="connsiteY1" fmla="*/ 6325126 h 6325126"/>
              <a:gd name="connsiteX0" fmla="*/ 961647 w 2796267"/>
              <a:gd name="connsiteY0" fmla="*/ 0 h 6325126"/>
              <a:gd name="connsiteX1" fmla="*/ 1474510 w 2796267"/>
              <a:gd name="connsiteY1" fmla="*/ 1469215 h 6325126"/>
              <a:gd name="connsiteX2" fmla="*/ 961647 w 2796267"/>
              <a:gd name="connsiteY2" fmla="*/ 1469215 h 6325126"/>
              <a:gd name="connsiteX3" fmla="*/ 961647 w 2796267"/>
              <a:gd name="connsiteY3" fmla="*/ 0 h 6325126"/>
              <a:gd name="connsiteX0" fmla="*/ 0 w 2796267"/>
              <a:gd name="connsiteY0" fmla="*/ 18689 h 6325126"/>
              <a:gd name="connsiteX1" fmla="*/ 2555526 w 2796267"/>
              <a:gd name="connsiteY1" fmla="*/ 6325126 h 6325126"/>
              <a:gd name="connsiteX0" fmla="*/ 961647 w 2773973"/>
              <a:gd name="connsiteY0" fmla="*/ 0 h 6325126"/>
              <a:gd name="connsiteX1" fmla="*/ 1474510 w 2773973"/>
              <a:gd name="connsiteY1" fmla="*/ 1469215 h 6325126"/>
              <a:gd name="connsiteX2" fmla="*/ 961647 w 2773973"/>
              <a:gd name="connsiteY2" fmla="*/ 1469215 h 6325126"/>
              <a:gd name="connsiteX3" fmla="*/ 961647 w 2773973"/>
              <a:gd name="connsiteY3" fmla="*/ 0 h 6325126"/>
              <a:gd name="connsiteX0" fmla="*/ 0 w 2773973"/>
              <a:gd name="connsiteY0" fmla="*/ 18689 h 6325126"/>
              <a:gd name="connsiteX1" fmla="*/ 2555526 w 2773973"/>
              <a:gd name="connsiteY1" fmla="*/ 6325126 h 6325126"/>
              <a:gd name="connsiteX0" fmla="*/ 961647 w 2783339"/>
              <a:gd name="connsiteY0" fmla="*/ 0 h 6325126"/>
              <a:gd name="connsiteX1" fmla="*/ 1474510 w 2783339"/>
              <a:gd name="connsiteY1" fmla="*/ 1469215 h 6325126"/>
              <a:gd name="connsiteX2" fmla="*/ 961647 w 2783339"/>
              <a:gd name="connsiteY2" fmla="*/ 1469215 h 6325126"/>
              <a:gd name="connsiteX3" fmla="*/ 961647 w 2783339"/>
              <a:gd name="connsiteY3" fmla="*/ 0 h 6325126"/>
              <a:gd name="connsiteX0" fmla="*/ 0 w 2783339"/>
              <a:gd name="connsiteY0" fmla="*/ 18689 h 6325126"/>
              <a:gd name="connsiteX1" fmla="*/ 2555526 w 2783339"/>
              <a:gd name="connsiteY1" fmla="*/ 6325126 h 6325126"/>
              <a:gd name="connsiteX0" fmla="*/ 1005376 w 2824599"/>
              <a:gd name="connsiteY0" fmla="*/ 27975 h 6353101"/>
              <a:gd name="connsiteX1" fmla="*/ 1518239 w 2824599"/>
              <a:gd name="connsiteY1" fmla="*/ 1497190 h 6353101"/>
              <a:gd name="connsiteX2" fmla="*/ 1005376 w 2824599"/>
              <a:gd name="connsiteY2" fmla="*/ 1497190 h 6353101"/>
              <a:gd name="connsiteX3" fmla="*/ 1005376 w 2824599"/>
              <a:gd name="connsiteY3" fmla="*/ 27975 h 6353101"/>
              <a:gd name="connsiteX0" fmla="*/ 0 w 2824599"/>
              <a:gd name="connsiteY0" fmla="*/ 0 h 6353101"/>
              <a:gd name="connsiteX1" fmla="*/ 2599255 w 2824599"/>
              <a:gd name="connsiteY1" fmla="*/ 6353101 h 6353101"/>
              <a:gd name="connsiteX0" fmla="*/ 1005376 w 2823281"/>
              <a:gd name="connsiteY0" fmla="*/ 27975 h 6353101"/>
              <a:gd name="connsiteX1" fmla="*/ 1518239 w 2823281"/>
              <a:gd name="connsiteY1" fmla="*/ 1497190 h 6353101"/>
              <a:gd name="connsiteX2" fmla="*/ 1005376 w 2823281"/>
              <a:gd name="connsiteY2" fmla="*/ 1497190 h 6353101"/>
              <a:gd name="connsiteX3" fmla="*/ 1005376 w 2823281"/>
              <a:gd name="connsiteY3" fmla="*/ 27975 h 6353101"/>
              <a:gd name="connsiteX0" fmla="*/ 0 w 2823281"/>
              <a:gd name="connsiteY0" fmla="*/ 0 h 6353101"/>
              <a:gd name="connsiteX1" fmla="*/ 2599255 w 2823281"/>
              <a:gd name="connsiteY1" fmla="*/ 6353101 h 6353101"/>
              <a:gd name="connsiteX0" fmla="*/ 1005376 w 2829315"/>
              <a:gd name="connsiteY0" fmla="*/ 27975 h 6353101"/>
              <a:gd name="connsiteX1" fmla="*/ 1518239 w 2829315"/>
              <a:gd name="connsiteY1" fmla="*/ 1497190 h 6353101"/>
              <a:gd name="connsiteX2" fmla="*/ 1005376 w 2829315"/>
              <a:gd name="connsiteY2" fmla="*/ 1497190 h 6353101"/>
              <a:gd name="connsiteX3" fmla="*/ 1005376 w 2829315"/>
              <a:gd name="connsiteY3" fmla="*/ 27975 h 6353101"/>
              <a:gd name="connsiteX0" fmla="*/ 0 w 2829315"/>
              <a:gd name="connsiteY0" fmla="*/ 0 h 6353101"/>
              <a:gd name="connsiteX1" fmla="*/ 2599255 w 2829315"/>
              <a:gd name="connsiteY1" fmla="*/ 6353101 h 6353101"/>
              <a:gd name="connsiteX0" fmla="*/ 1005376 w 2791735"/>
              <a:gd name="connsiteY0" fmla="*/ 27975 h 6381446"/>
              <a:gd name="connsiteX1" fmla="*/ 1518239 w 2791735"/>
              <a:gd name="connsiteY1" fmla="*/ 1497190 h 6381446"/>
              <a:gd name="connsiteX2" fmla="*/ 1005376 w 2791735"/>
              <a:gd name="connsiteY2" fmla="*/ 1497190 h 6381446"/>
              <a:gd name="connsiteX3" fmla="*/ 1005376 w 2791735"/>
              <a:gd name="connsiteY3" fmla="*/ 27975 h 6381446"/>
              <a:gd name="connsiteX0" fmla="*/ 0 w 2791735"/>
              <a:gd name="connsiteY0" fmla="*/ 0 h 6381446"/>
              <a:gd name="connsiteX1" fmla="*/ 2559332 w 2791735"/>
              <a:gd name="connsiteY1" fmla="*/ 6381446 h 6381446"/>
              <a:gd name="connsiteX0" fmla="*/ 1005376 w 2837458"/>
              <a:gd name="connsiteY0" fmla="*/ 27975 h 6375224"/>
              <a:gd name="connsiteX1" fmla="*/ 1518239 w 2837458"/>
              <a:gd name="connsiteY1" fmla="*/ 1497190 h 6375224"/>
              <a:gd name="connsiteX2" fmla="*/ 1005376 w 2837458"/>
              <a:gd name="connsiteY2" fmla="*/ 1497190 h 6375224"/>
              <a:gd name="connsiteX3" fmla="*/ 1005376 w 2837458"/>
              <a:gd name="connsiteY3" fmla="*/ 27975 h 6375224"/>
              <a:gd name="connsiteX0" fmla="*/ 0 w 2837458"/>
              <a:gd name="connsiteY0" fmla="*/ 0 h 6375224"/>
              <a:gd name="connsiteX1" fmla="*/ 2607899 w 2837458"/>
              <a:gd name="connsiteY1" fmla="*/ 6375224 h 6375224"/>
              <a:gd name="connsiteX0" fmla="*/ 1005376 w 2810938"/>
              <a:gd name="connsiteY0" fmla="*/ 27975 h 6375224"/>
              <a:gd name="connsiteX1" fmla="*/ 1518239 w 2810938"/>
              <a:gd name="connsiteY1" fmla="*/ 1497190 h 6375224"/>
              <a:gd name="connsiteX2" fmla="*/ 1005376 w 2810938"/>
              <a:gd name="connsiteY2" fmla="*/ 1497190 h 6375224"/>
              <a:gd name="connsiteX3" fmla="*/ 1005376 w 2810938"/>
              <a:gd name="connsiteY3" fmla="*/ 27975 h 6375224"/>
              <a:gd name="connsiteX0" fmla="*/ 0 w 2810938"/>
              <a:gd name="connsiteY0" fmla="*/ 0 h 6375224"/>
              <a:gd name="connsiteX1" fmla="*/ 2607899 w 2810938"/>
              <a:gd name="connsiteY1" fmla="*/ 6375224 h 6375224"/>
              <a:gd name="connsiteX0" fmla="*/ 1005376 w 2828275"/>
              <a:gd name="connsiteY0" fmla="*/ 27975 h 6375224"/>
              <a:gd name="connsiteX1" fmla="*/ 1518239 w 2828275"/>
              <a:gd name="connsiteY1" fmla="*/ 1497190 h 6375224"/>
              <a:gd name="connsiteX2" fmla="*/ 1005376 w 2828275"/>
              <a:gd name="connsiteY2" fmla="*/ 1497190 h 6375224"/>
              <a:gd name="connsiteX3" fmla="*/ 1005376 w 2828275"/>
              <a:gd name="connsiteY3" fmla="*/ 27975 h 6375224"/>
              <a:gd name="connsiteX0" fmla="*/ 0 w 2828275"/>
              <a:gd name="connsiteY0" fmla="*/ 0 h 6375224"/>
              <a:gd name="connsiteX1" fmla="*/ 2607899 w 2828275"/>
              <a:gd name="connsiteY1" fmla="*/ 6375224 h 6375224"/>
              <a:gd name="connsiteX0" fmla="*/ 1012100 w 2834621"/>
              <a:gd name="connsiteY0" fmla="*/ 110863 h 6458112"/>
              <a:gd name="connsiteX1" fmla="*/ 1524963 w 2834621"/>
              <a:gd name="connsiteY1" fmla="*/ 1580078 h 6458112"/>
              <a:gd name="connsiteX2" fmla="*/ 1012100 w 2834621"/>
              <a:gd name="connsiteY2" fmla="*/ 1580078 h 6458112"/>
              <a:gd name="connsiteX3" fmla="*/ 1012100 w 2834621"/>
              <a:gd name="connsiteY3" fmla="*/ 110863 h 6458112"/>
              <a:gd name="connsiteX0" fmla="*/ 0 w 2834621"/>
              <a:gd name="connsiteY0" fmla="*/ 0 h 6458112"/>
              <a:gd name="connsiteX1" fmla="*/ 2614623 w 2834621"/>
              <a:gd name="connsiteY1" fmla="*/ 6458112 h 6458112"/>
              <a:gd name="connsiteX0" fmla="*/ 1063609 w 2883279"/>
              <a:gd name="connsiteY0" fmla="*/ 80252 h 6427501"/>
              <a:gd name="connsiteX1" fmla="*/ 1576472 w 2883279"/>
              <a:gd name="connsiteY1" fmla="*/ 1549467 h 6427501"/>
              <a:gd name="connsiteX2" fmla="*/ 1063609 w 2883279"/>
              <a:gd name="connsiteY2" fmla="*/ 1549467 h 6427501"/>
              <a:gd name="connsiteX3" fmla="*/ 1063609 w 2883279"/>
              <a:gd name="connsiteY3" fmla="*/ 80252 h 6427501"/>
              <a:gd name="connsiteX0" fmla="*/ 0 w 2883279"/>
              <a:gd name="connsiteY0" fmla="*/ 0 h 6427501"/>
              <a:gd name="connsiteX1" fmla="*/ 2666132 w 2883279"/>
              <a:gd name="connsiteY1" fmla="*/ 6427501 h 6427501"/>
              <a:gd name="connsiteX0" fmla="*/ 1128833 w 2944996"/>
              <a:gd name="connsiteY0" fmla="*/ 117841 h 6465090"/>
              <a:gd name="connsiteX1" fmla="*/ 1641696 w 2944996"/>
              <a:gd name="connsiteY1" fmla="*/ 1587056 h 6465090"/>
              <a:gd name="connsiteX2" fmla="*/ 1128833 w 2944996"/>
              <a:gd name="connsiteY2" fmla="*/ 1587056 h 6465090"/>
              <a:gd name="connsiteX3" fmla="*/ 1128833 w 2944996"/>
              <a:gd name="connsiteY3" fmla="*/ 117841 h 6465090"/>
              <a:gd name="connsiteX0" fmla="*/ 0 w 2944996"/>
              <a:gd name="connsiteY0" fmla="*/ 0 h 6465090"/>
              <a:gd name="connsiteX1" fmla="*/ 2731356 w 2944996"/>
              <a:gd name="connsiteY1" fmla="*/ 6465090 h 6465090"/>
              <a:gd name="connsiteX0" fmla="*/ 1128833 w 3082041"/>
              <a:gd name="connsiteY0" fmla="*/ 117841 h 6510896"/>
              <a:gd name="connsiteX1" fmla="*/ 1641696 w 3082041"/>
              <a:gd name="connsiteY1" fmla="*/ 1587056 h 6510896"/>
              <a:gd name="connsiteX2" fmla="*/ 1128833 w 3082041"/>
              <a:gd name="connsiteY2" fmla="*/ 1587056 h 6510896"/>
              <a:gd name="connsiteX3" fmla="*/ 1128833 w 3082041"/>
              <a:gd name="connsiteY3" fmla="*/ 117841 h 6510896"/>
              <a:gd name="connsiteX0" fmla="*/ 0 w 3082041"/>
              <a:gd name="connsiteY0" fmla="*/ 0 h 6510896"/>
              <a:gd name="connsiteX1" fmla="*/ 2875782 w 3082041"/>
              <a:gd name="connsiteY1" fmla="*/ 6510896 h 6510896"/>
              <a:gd name="connsiteX0" fmla="*/ 1128833 w 2923419"/>
              <a:gd name="connsiteY0" fmla="*/ 117841 h 6668196"/>
              <a:gd name="connsiteX1" fmla="*/ 1641696 w 2923419"/>
              <a:gd name="connsiteY1" fmla="*/ 1587056 h 6668196"/>
              <a:gd name="connsiteX2" fmla="*/ 1128833 w 2923419"/>
              <a:gd name="connsiteY2" fmla="*/ 1587056 h 6668196"/>
              <a:gd name="connsiteX3" fmla="*/ 1128833 w 2923419"/>
              <a:gd name="connsiteY3" fmla="*/ 117841 h 6668196"/>
              <a:gd name="connsiteX0" fmla="*/ 0 w 2923419"/>
              <a:gd name="connsiteY0" fmla="*/ 0 h 6668196"/>
              <a:gd name="connsiteX1" fmla="*/ 2708566 w 2923419"/>
              <a:gd name="connsiteY1" fmla="*/ 6668196 h 6668196"/>
              <a:gd name="connsiteX0" fmla="*/ 1128833 w 2987910"/>
              <a:gd name="connsiteY0" fmla="*/ 117841 h 6680396"/>
              <a:gd name="connsiteX1" fmla="*/ 1641696 w 2987910"/>
              <a:gd name="connsiteY1" fmla="*/ 1587056 h 6680396"/>
              <a:gd name="connsiteX2" fmla="*/ 1128833 w 2987910"/>
              <a:gd name="connsiteY2" fmla="*/ 1587056 h 6680396"/>
              <a:gd name="connsiteX3" fmla="*/ 1128833 w 2987910"/>
              <a:gd name="connsiteY3" fmla="*/ 117841 h 6680396"/>
              <a:gd name="connsiteX0" fmla="*/ 0 w 2987910"/>
              <a:gd name="connsiteY0" fmla="*/ 0 h 6680396"/>
              <a:gd name="connsiteX1" fmla="*/ 2776639 w 2987910"/>
              <a:gd name="connsiteY1" fmla="*/ 6680396 h 6680396"/>
              <a:gd name="connsiteX0" fmla="*/ 1128833 w 2980059"/>
              <a:gd name="connsiteY0" fmla="*/ 117841 h 6658991"/>
              <a:gd name="connsiteX1" fmla="*/ 1641696 w 2980059"/>
              <a:gd name="connsiteY1" fmla="*/ 1587056 h 6658991"/>
              <a:gd name="connsiteX2" fmla="*/ 1128833 w 2980059"/>
              <a:gd name="connsiteY2" fmla="*/ 1587056 h 6658991"/>
              <a:gd name="connsiteX3" fmla="*/ 1128833 w 2980059"/>
              <a:gd name="connsiteY3" fmla="*/ 117841 h 6658991"/>
              <a:gd name="connsiteX0" fmla="*/ 0 w 2980059"/>
              <a:gd name="connsiteY0" fmla="*/ 0 h 6658991"/>
              <a:gd name="connsiteX1" fmla="*/ 2768359 w 2980059"/>
              <a:gd name="connsiteY1" fmla="*/ 6658991 h 6658991"/>
              <a:gd name="connsiteX0" fmla="*/ 1128833 w 3046032"/>
              <a:gd name="connsiteY0" fmla="*/ 117841 h 6658991"/>
              <a:gd name="connsiteX1" fmla="*/ 1641696 w 3046032"/>
              <a:gd name="connsiteY1" fmla="*/ 1587056 h 6658991"/>
              <a:gd name="connsiteX2" fmla="*/ 1128833 w 3046032"/>
              <a:gd name="connsiteY2" fmla="*/ 1587056 h 6658991"/>
              <a:gd name="connsiteX3" fmla="*/ 1128833 w 3046032"/>
              <a:gd name="connsiteY3" fmla="*/ 117841 h 6658991"/>
              <a:gd name="connsiteX0" fmla="*/ 0 w 3046032"/>
              <a:gd name="connsiteY0" fmla="*/ 0 h 6658991"/>
              <a:gd name="connsiteX1" fmla="*/ 2768359 w 3046032"/>
              <a:gd name="connsiteY1" fmla="*/ 6658991 h 6658991"/>
              <a:gd name="connsiteX0" fmla="*/ 1128833 w 3011354"/>
              <a:gd name="connsiteY0" fmla="*/ 117841 h 6658991"/>
              <a:gd name="connsiteX1" fmla="*/ 1641696 w 3011354"/>
              <a:gd name="connsiteY1" fmla="*/ 1587056 h 6658991"/>
              <a:gd name="connsiteX2" fmla="*/ 1128833 w 3011354"/>
              <a:gd name="connsiteY2" fmla="*/ 1587056 h 6658991"/>
              <a:gd name="connsiteX3" fmla="*/ 1128833 w 3011354"/>
              <a:gd name="connsiteY3" fmla="*/ 117841 h 6658991"/>
              <a:gd name="connsiteX0" fmla="*/ 0 w 3011354"/>
              <a:gd name="connsiteY0" fmla="*/ 0 h 6658991"/>
              <a:gd name="connsiteX1" fmla="*/ 2768359 w 3011354"/>
              <a:gd name="connsiteY1" fmla="*/ 6658991 h 6658991"/>
              <a:gd name="connsiteX0" fmla="*/ 1128833 w 2970624"/>
              <a:gd name="connsiteY0" fmla="*/ 117841 h 6711011"/>
              <a:gd name="connsiteX1" fmla="*/ 1641696 w 2970624"/>
              <a:gd name="connsiteY1" fmla="*/ 1587056 h 6711011"/>
              <a:gd name="connsiteX2" fmla="*/ 1128833 w 2970624"/>
              <a:gd name="connsiteY2" fmla="*/ 1587056 h 6711011"/>
              <a:gd name="connsiteX3" fmla="*/ 1128833 w 2970624"/>
              <a:gd name="connsiteY3" fmla="*/ 117841 h 6711011"/>
              <a:gd name="connsiteX0" fmla="*/ 0 w 2970624"/>
              <a:gd name="connsiteY0" fmla="*/ 0 h 6711011"/>
              <a:gd name="connsiteX1" fmla="*/ 2725131 w 2970624"/>
              <a:gd name="connsiteY1" fmla="*/ 6711011 h 6711011"/>
              <a:gd name="connsiteX0" fmla="*/ 1128833 w 2986489"/>
              <a:gd name="connsiteY0" fmla="*/ 117841 h 6711011"/>
              <a:gd name="connsiteX1" fmla="*/ 1641696 w 2986489"/>
              <a:gd name="connsiteY1" fmla="*/ 1587056 h 6711011"/>
              <a:gd name="connsiteX2" fmla="*/ 1128833 w 2986489"/>
              <a:gd name="connsiteY2" fmla="*/ 1587056 h 6711011"/>
              <a:gd name="connsiteX3" fmla="*/ 1128833 w 2986489"/>
              <a:gd name="connsiteY3" fmla="*/ 117841 h 6711011"/>
              <a:gd name="connsiteX0" fmla="*/ 0 w 2986489"/>
              <a:gd name="connsiteY0" fmla="*/ 0 h 6711011"/>
              <a:gd name="connsiteX1" fmla="*/ 2725131 w 2986489"/>
              <a:gd name="connsiteY1" fmla="*/ 6711011 h 6711011"/>
              <a:gd name="connsiteX0" fmla="*/ 1128833 w 2980571"/>
              <a:gd name="connsiteY0" fmla="*/ 117841 h 6711011"/>
              <a:gd name="connsiteX1" fmla="*/ 1641696 w 2980571"/>
              <a:gd name="connsiteY1" fmla="*/ 1587056 h 6711011"/>
              <a:gd name="connsiteX2" fmla="*/ 1128833 w 2980571"/>
              <a:gd name="connsiteY2" fmla="*/ 1587056 h 6711011"/>
              <a:gd name="connsiteX3" fmla="*/ 1128833 w 2980571"/>
              <a:gd name="connsiteY3" fmla="*/ 117841 h 6711011"/>
              <a:gd name="connsiteX0" fmla="*/ 0 w 2980571"/>
              <a:gd name="connsiteY0" fmla="*/ 0 h 6711011"/>
              <a:gd name="connsiteX1" fmla="*/ 2725131 w 2980571"/>
              <a:gd name="connsiteY1" fmla="*/ 6711011 h 6711011"/>
              <a:gd name="connsiteX0" fmla="*/ 1128833 w 2984089"/>
              <a:gd name="connsiteY0" fmla="*/ 117841 h 6711011"/>
              <a:gd name="connsiteX1" fmla="*/ 1641696 w 2984089"/>
              <a:gd name="connsiteY1" fmla="*/ 1587056 h 6711011"/>
              <a:gd name="connsiteX2" fmla="*/ 1128833 w 2984089"/>
              <a:gd name="connsiteY2" fmla="*/ 1587056 h 6711011"/>
              <a:gd name="connsiteX3" fmla="*/ 1128833 w 2984089"/>
              <a:gd name="connsiteY3" fmla="*/ 117841 h 6711011"/>
              <a:gd name="connsiteX0" fmla="*/ 0 w 2984089"/>
              <a:gd name="connsiteY0" fmla="*/ 0 h 6711011"/>
              <a:gd name="connsiteX1" fmla="*/ 2725131 w 2984089"/>
              <a:gd name="connsiteY1" fmla="*/ 6711011 h 6711011"/>
              <a:gd name="connsiteX0" fmla="*/ 1128833 w 2982896"/>
              <a:gd name="connsiteY0" fmla="*/ 117841 h 6711011"/>
              <a:gd name="connsiteX1" fmla="*/ 1641696 w 2982896"/>
              <a:gd name="connsiteY1" fmla="*/ 1587056 h 6711011"/>
              <a:gd name="connsiteX2" fmla="*/ 1128833 w 2982896"/>
              <a:gd name="connsiteY2" fmla="*/ 1587056 h 6711011"/>
              <a:gd name="connsiteX3" fmla="*/ 1128833 w 2982896"/>
              <a:gd name="connsiteY3" fmla="*/ 117841 h 6711011"/>
              <a:gd name="connsiteX0" fmla="*/ 0 w 2982896"/>
              <a:gd name="connsiteY0" fmla="*/ 0 h 6711011"/>
              <a:gd name="connsiteX1" fmla="*/ 2725131 w 2982896"/>
              <a:gd name="connsiteY1" fmla="*/ 6711011 h 6711011"/>
              <a:gd name="connsiteX0" fmla="*/ 1132973 w 2986771"/>
              <a:gd name="connsiteY0" fmla="*/ 128544 h 6721714"/>
              <a:gd name="connsiteX1" fmla="*/ 1645836 w 2986771"/>
              <a:gd name="connsiteY1" fmla="*/ 1597759 h 6721714"/>
              <a:gd name="connsiteX2" fmla="*/ 1132973 w 2986771"/>
              <a:gd name="connsiteY2" fmla="*/ 1597759 h 6721714"/>
              <a:gd name="connsiteX3" fmla="*/ 1132973 w 2986771"/>
              <a:gd name="connsiteY3" fmla="*/ 128544 h 6721714"/>
              <a:gd name="connsiteX0" fmla="*/ 0 w 2986771"/>
              <a:gd name="connsiteY0" fmla="*/ 0 h 6721714"/>
              <a:gd name="connsiteX1" fmla="*/ 2729271 w 2986771"/>
              <a:gd name="connsiteY1" fmla="*/ 6721714 h 6721714"/>
              <a:gd name="connsiteX0" fmla="*/ 1088453 w 2945128"/>
              <a:gd name="connsiteY0" fmla="*/ 144472 h 6737642"/>
              <a:gd name="connsiteX1" fmla="*/ 1601316 w 2945128"/>
              <a:gd name="connsiteY1" fmla="*/ 1613687 h 6737642"/>
              <a:gd name="connsiteX2" fmla="*/ 1088453 w 2945128"/>
              <a:gd name="connsiteY2" fmla="*/ 1613687 h 6737642"/>
              <a:gd name="connsiteX3" fmla="*/ 1088453 w 2945128"/>
              <a:gd name="connsiteY3" fmla="*/ 144472 h 6737642"/>
              <a:gd name="connsiteX0" fmla="*/ 0 w 2945128"/>
              <a:gd name="connsiteY0" fmla="*/ 0 h 6737642"/>
              <a:gd name="connsiteX1" fmla="*/ 2684751 w 2945128"/>
              <a:gd name="connsiteY1" fmla="*/ 6737642 h 6737642"/>
              <a:gd name="connsiteX0" fmla="*/ 1109421 w 2964733"/>
              <a:gd name="connsiteY0" fmla="*/ 100417 h 6693587"/>
              <a:gd name="connsiteX1" fmla="*/ 1622284 w 2964733"/>
              <a:gd name="connsiteY1" fmla="*/ 1569632 h 6693587"/>
              <a:gd name="connsiteX2" fmla="*/ 1109421 w 2964733"/>
              <a:gd name="connsiteY2" fmla="*/ 1569632 h 6693587"/>
              <a:gd name="connsiteX3" fmla="*/ 1109421 w 2964733"/>
              <a:gd name="connsiteY3" fmla="*/ 100417 h 6693587"/>
              <a:gd name="connsiteX0" fmla="*/ 0 w 2964733"/>
              <a:gd name="connsiteY0" fmla="*/ 0 h 6693587"/>
              <a:gd name="connsiteX1" fmla="*/ 2705719 w 2964733"/>
              <a:gd name="connsiteY1" fmla="*/ 6693587 h 6693587"/>
              <a:gd name="connsiteX0" fmla="*/ 1073183 w 2930860"/>
              <a:gd name="connsiteY0" fmla="*/ 137751 h 6730921"/>
              <a:gd name="connsiteX1" fmla="*/ 1586046 w 2930860"/>
              <a:gd name="connsiteY1" fmla="*/ 1606966 h 6730921"/>
              <a:gd name="connsiteX2" fmla="*/ 1073183 w 2930860"/>
              <a:gd name="connsiteY2" fmla="*/ 1606966 h 6730921"/>
              <a:gd name="connsiteX3" fmla="*/ 1073183 w 2930860"/>
              <a:gd name="connsiteY3" fmla="*/ 137751 h 6730921"/>
              <a:gd name="connsiteX0" fmla="*/ 0 w 2930860"/>
              <a:gd name="connsiteY0" fmla="*/ 0 h 6730921"/>
              <a:gd name="connsiteX1" fmla="*/ 2669481 w 2930860"/>
              <a:gd name="connsiteY1" fmla="*/ 6730921 h 6730921"/>
              <a:gd name="connsiteX0" fmla="*/ 1121844 w 2976355"/>
              <a:gd name="connsiteY0" fmla="*/ 132526 h 6725696"/>
              <a:gd name="connsiteX1" fmla="*/ 1634707 w 2976355"/>
              <a:gd name="connsiteY1" fmla="*/ 1601741 h 6725696"/>
              <a:gd name="connsiteX2" fmla="*/ 1121844 w 2976355"/>
              <a:gd name="connsiteY2" fmla="*/ 1601741 h 6725696"/>
              <a:gd name="connsiteX3" fmla="*/ 1121844 w 2976355"/>
              <a:gd name="connsiteY3" fmla="*/ 132526 h 6725696"/>
              <a:gd name="connsiteX0" fmla="*/ 0 w 2976355"/>
              <a:gd name="connsiteY0" fmla="*/ 0 h 6725696"/>
              <a:gd name="connsiteX1" fmla="*/ 2718142 w 2976355"/>
              <a:gd name="connsiteY1" fmla="*/ 6725696 h 6725696"/>
              <a:gd name="connsiteX0" fmla="*/ 1121844 w 2988452"/>
              <a:gd name="connsiteY0" fmla="*/ 132526 h 6725696"/>
              <a:gd name="connsiteX1" fmla="*/ 1634707 w 2988452"/>
              <a:gd name="connsiteY1" fmla="*/ 1601741 h 6725696"/>
              <a:gd name="connsiteX2" fmla="*/ 1121844 w 2988452"/>
              <a:gd name="connsiteY2" fmla="*/ 1601741 h 6725696"/>
              <a:gd name="connsiteX3" fmla="*/ 1121844 w 2988452"/>
              <a:gd name="connsiteY3" fmla="*/ 132526 h 6725696"/>
              <a:gd name="connsiteX0" fmla="*/ 0 w 2988452"/>
              <a:gd name="connsiteY0" fmla="*/ 0 h 6725696"/>
              <a:gd name="connsiteX1" fmla="*/ 2718142 w 2988452"/>
              <a:gd name="connsiteY1" fmla="*/ 6725696 h 6725696"/>
              <a:gd name="connsiteX0" fmla="*/ 1121844 w 2985182"/>
              <a:gd name="connsiteY0" fmla="*/ 132526 h 6725696"/>
              <a:gd name="connsiteX1" fmla="*/ 1634707 w 2985182"/>
              <a:gd name="connsiteY1" fmla="*/ 1601741 h 6725696"/>
              <a:gd name="connsiteX2" fmla="*/ 1121844 w 2985182"/>
              <a:gd name="connsiteY2" fmla="*/ 1601741 h 6725696"/>
              <a:gd name="connsiteX3" fmla="*/ 1121844 w 2985182"/>
              <a:gd name="connsiteY3" fmla="*/ 132526 h 6725696"/>
              <a:gd name="connsiteX0" fmla="*/ 0 w 2985182"/>
              <a:gd name="connsiteY0" fmla="*/ 0 h 6725696"/>
              <a:gd name="connsiteX1" fmla="*/ 2718142 w 2985182"/>
              <a:gd name="connsiteY1" fmla="*/ 6725696 h 6725696"/>
              <a:gd name="connsiteX0" fmla="*/ 1121844 w 2988537"/>
              <a:gd name="connsiteY0" fmla="*/ 132526 h 6725696"/>
              <a:gd name="connsiteX1" fmla="*/ 1634707 w 2988537"/>
              <a:gd name="connsiteY1" fmla="*/ 1601741 h 6725696"/>
              <a:gd name="connsiteX2" fmla="*/ 1121844 w 2988537"/>
              <a:gd name="connsiteY2" fmla="*/ 1601741 h 6725696"/>
              <a:gd name="connsiteX3" fmla="*/ 1121844 w 2988537"/>
              <a:gd name="connsiteY3" fmla="*/ 132526 h 6725696"/>
              <a:gd name="connsiteX0" fmla="*/ 0 w 2988537"/>
              <a:gd name="connsiteY0" fmla="*/ 0 h 6725696"/>
              <a:gd name="connsiteX1" fmla="*/ 2718142 w 2988537"/>
              <a:gd name="connsiteY1" fmla="*/ 6725696 h 6725696"/>
              <a:gd name="connsiteX0" fmla="*/ 1121844 w 2987433"/>
              <a:gd name="connsiteY0" fmla="*/ 132526 h 6725696"/>
              <a:gd name="connsiteX1" fmla="*/ 1634707 w 2987433"/>
              <a:gd name="connsiteY1" fmla="*/ 1601741 h 6725696"/>
              <a:gd name="connsiteX2" fmla="*/ 1121844 w 2987433"/>
              <a:gd name="connsiteY2" fmla="*/ 1601741 h 6725696"/>
              <a:gd name="connsiteX3" fmla="*/ 1121844 w 2987433"/>
              <a:gd name="connsiteY3" fmla="*/ 132526 h 6725696"/>
              <a:gd name="connsiteX0" fmla="*/ 0 w 2987433"/>
              <a:gd name="connsiteY0" fmla="*/ 0 h 6725696"/>
              <a:gd name="connsiteX1" fmla="*/ 2718142 w 2987433"/>
              <a:gd name="connsiteY1" fmla="*/ 6725696 h 6725696"/>
              <a:gd name="connsiteX0" fmla="*/ 1121844 w 2990097"/>
              <a:gd name="connsiteY0" fmla="*/ 132526 h 6725696"/>
              <a:gd name="connsiteX1" fmla="*/ 1634707 w 2990097"/>
              <a:gd name="connsiteY1" fmla="*/ 1601741 h 6725696"/>
              <a:gd name="connsiteX2" fmla="*/ 1121844 w 2990097"/>
              <a:gd name="connsiteY2" fmla="*/ 1601741 h 6725696"/>
              <a:gd name="connsiteX3" fmla="*/ 1121844 w 2990097"/>
              <a:gd name="connsiteY3" fmla="*/ 132526 h 6725696"/>
              <a:gd name="connsiteX0" fmla="*/ 0 w 2990097"/>
              <a:gd name="connsiteY0" fmla="*/ 0 h 6725696"/>
              <a:gd name="connsiteX1" fmla="*/ 2718142 w 2990097"/>
              <a:gd name="connsiteY1" fmla="*/ 6725696 h 6725696"/>
              <a:gd name="connsiteX0" fmla="*/ 1121844 w 2984733"/>
              <a:gd name="connsiteY0" fmla="*/ 132526 h 6725696"/>
              <a:gd name="connsiteX1" fmla="*/ 1634707 w 2984733"/>
              <a:gd name="connsiteY1" fmla="*/ 1601741 h 6725696"/>
              <a:gd name="connsiteX2" fmla="*/ 1121844 w 2984733"/>
              <a:gd name="connsiteY2" fmla="*/ 1601741 h 6725696"/>
              <a:gd name="connsiteX3" fmla="*/ 1121844 w 2984733"/>
              <a:gd name="connsiteY3" fmla="*/ 132526 h 6725696"/>
              <a:gd name="connsiteX0" fmla="*/ 0 w 2984733"/>
              <a:gd name="connsiteY0" fmla="*/ 0 h 6725696"/>
              <a:gd name="connsiteX1" fmla="*/ 2718142 w 2984733"/>
              <a:gd name="connsiteY1" fmla="*/ 6725696 h 6725696"/>
              <a:gd name="connsiteX0" fmla="*/ 1121844 w 2987619"/>
              <a:gd name="connsiteY0" fmla="*/ 132526 h 6725696"/>
              <a:gd name="connsiteX1" fmla="*/ 1634707 w 2987619"/>
              <a:gd name="connsiteY1" fmla="*/ 1601741 h 6725696"/>
              <a:gd name="connsiteX2" fmla="*/ 1121844 w 2987619"/>
              <a:gd name="connsiteY2" fmla="*/ 1601741 h 6725696"/>
              <a:gd name="connsiteX3" fmla="*/ 1121844 w 2987619"/>
              <a:gd name="connsiteY3" fmla="*/ 132526 h 6725696"/>
              <a:gd name="connsiteX0" fmla="*/ 0 w 2987619"/>
              <a:gd name="connsiteY0" fmla="*/ 0 h 6725696"/>
              <a:gd name="connsiteX1" fmla="*/ 2718142 w 2987619"/>
              <a:gd name="connsiteY1" fmla="*/ 6725696 h 6725696"/>
              <a:gd name="connsiteX0" fmla="*/ 1121844 w 2970208"/>
              <a:gd name="connsiteY0" fmla="*/ 132526 h 6725696"/>
              <a:gd name="connsiteX1" fmla="*/ 1634707 w 2970208"/>
              <a:gd name="connsiteY1" fmla="*/ 1601741 h 6725696"/>
              <a:gd name="connsiteX2" fmla="*/ 1121844 w 2970208"/>
              <a:gd name="connsiteY2" fmla="*/ 1601741 h 6725696"/>
              <a:gd name="connsiteX3" fmla="*/ 1121844 w 2970208"/>
              <a:gd name="connsiteY3" fmla="*/ 132526 h 6725696"/>
              <a:gd name="connsiteX0" fmla="*/ 0 w 2970208"/>
              <a:gd name="connsiteY0" fmla="*/ 0 h 6725696"/>
              <a:gd name="connsiteX1" fmla="*/ 2718142 w 2970208"/>
              <a:gd name="connsiteY1" fmla="*/ 6725696 h 6725696"/>
              <a:gd name="connsiteX0" fmla="*/ 1121844 w 3000810"/>
              <a:gd name="connsiteY0" fmla="*/ 132526 h 6725696"/>
              <a:gd name="connsiteX1" fmla="*/ 1634707 w 3000810"/>
              <a:gd name="connsiteY1" fmla="*/ 1601741 h 6725696"/>
              <a:gd name="connsiteX2" fmla="*/ 1121844 w 3000810"/>
              <a:gd name="connsiteY2" fmla="*/ 1601741 h 6725696"/>
              <a:gd name="connsiteX3" fmla="*/ 1121844 w 3000810"/>
              <a:gd name="connsiteY3" fmla="*/ 132526 h 6725696"/>
              <a:gd name="connsiteX0" fmla="*/ 0 w 3000810"/>
              <a:gd name="connsiteY0" fmla="*/ 0 h 6725696"/>
              <a:gd name="connsiteX1" fmla="*/ 2718142 w 3000810"/>
              <a:gd name="connsiteY1" fmla="*/ 6725696 h 6725696"/>
              <a:gd name="connsiteX0" fmla="*/ 1121844 w 2980849"/>
              <a:gd name="connsiteY0" fmla="*/ 132526 h 6725696"/>
              <a:gd name="connsiteX1" fmla="*/ 1634707 w 2980849"/>
              <a:gd name="connsiteY1" fmla="*/ 1601741 h 6725696"/>
              <a:gd name="connsiteX2" fmla="*/ 1121844 w 2980849"/>
              <a:gd name="connsiteY2" fmla="*/ 1601741 h 6725696"/>
              <a:gd name="connsiteX3" fmla="*/ 1121844 w 2980849"/>
              <a:gd name="connsiteY3" fmla="*/ 132526 h 6725696"/>
              <a:gd name="connsiteX0" fmla="*/ 0 w 2980849"/>
              <a:gd name="connsiteY0" fmla="*/ 0 h 6725696"/>
              <a:gd name="connsiteX1" fmla="*/ 2718142 w 2980849"/>
              <a:gd name="connsiteY1" fmla="*/ 6725696 h 6725696"/>
              <a:gd name="connsiteX0" fmla="*/ 1092594 w 2953619"/>
              <a:gd name="connsiteY0" fmla="*/ 155175 h 6748345"/>
              <a:gd name="connsiteX1" fmla="*/ 1605457 w 2953619"/>
              <a:gd name="connsiteY1" fmla="*/ 1624390 h 6748345"/>
              <a:gd name="connsiteX2" fmla="*/ 1092594 w 2953619"/>
              <a:gd name="connsiteY2" fmla="*/ 1624390 h 6748345"/>
              <a:gd name="connsiteX3" fmla="*/ 1092594 w 2953619"/>
              <a:gd name="connsiteY3" fmla="*/ 155175 h 6748345"/>
              <a:gd name="connsiteX0" fmla="*/ 0 w 2953619"/>
              <a:gd name="connsiteY0" fmla="*/ 0 h 6748345"/>
              <a:gd name="connsiteX1" fmla="*/ 2688892 w 2953619"/>
              <a:gd name="connsiteY1" fmla="*/ 6748345 h 6748345"/>
              <a:gd name="connsiteX0" fmla="*/ 1121843 w 2980849"/>
              <a:gd name="connsiteY0" fmla="*/ 132526 h 6725696"/>
              <a:gd name="connsiteX1" fmla="*/ 1634706 w 2980849"/>
              <a:gd name="connsiteY1" fmla="*/ 1601741 h 6725696"/>
              <a:gd name="connsiteX2" fmla="*/ 1121843 w 2980849"/>
              <a:gd name="connsiteY2" fmla="*/ 1601741 h 6725696"/>
              <a:gd name="connsiteX3" fmla="*/ 1121843 w 2980849"/>
              <a:gd name="connsiteY3" fmla="*/ 132526 h 6725696"/>
              <a:gd name="connsiteX0" fmla="*/ 0 w 2980849"/>
              <a:gd name="connsiteY0" fmla="*/ 0 h 6725696"/>
              <a:gd name="connsiteX1" fmla="*/ 2718141 w 2980849"/>
              <a:gd name="connsiteY1" fmla="*/ 6725696 h 6725696"/>
              <a:gd name="connsiteX0" fmla="*/ 1080171 w 2942063"/>
              <a:gd name="connsiteY0" fmla="*/ 123064 h 6716234"/>
              <a:gd name="connsiteX1" fmla="*/ 1593034 w 2942063"/>
              <a:gd name="connsiteY1" fmla="*/ 1592279 h 6716234"/>
              <a:gd name="connsiteX2" fmla="*/ 1080171 w 2942063"/>
              <a:gd name="connsiteY2" fmla="*/ 1592279 h 6716234"/>
              <a:gd name="connsiteX3" fmla="*/ 1080171 w 2942063"/>
              <a:gd name="connsiteY3" fmla="*/ 123064 h 6716234"/>
              <a:gd name="connsiteX0" fmla="*/ 0 w 2942063"/>
              <a:gd name="connsiteY0" fmla="*/ 0 h 6716234"/>
              <a:gd name="connsiteX1" fmla="*/ 2676469 w 2942063"/>
              <a:gd name="connsiteY1" fmla="*/ 6716234 h 6716234"/>
              <a:gd name="connsiteX0" fmla="*/ 1134264 w 2992421"/>
              <a:gd name="connsiteY0" fmla="*/ 164636 h 6757806"/>
              <a:gd name="connsiteX1" fmla="*/ 1647127 w 2992421"/>
              <a:gd name="connsiteY1" fmla="*/ 1633851 h 6757806"/>
              <a:gd name="connsiteX2" fmla="*/ 1134264 w 2992421"/>
              <a:gd name="connsiteY2" fmla="*/ 1633851 h 6757806"/>
              <a:gd name="connsiteX3" fmla="*/ 1134264 w 2992421"/>
              <a:gd name="connsiteY3" fmla="*/ 164636 h 6757806"/>
              <a:gd name="connsiteX0" fmla="*/ 0 w 2992421"/>
              <a:gd name="connsiteY0" fmla="*/ 0 h 6757806"/>
              <a:gd name="connsiteX1" fmla="*/ 2730562 w 2992421"/>
              <a:gd name="connsiteY1" fmla="*/ 6757806 h 6757806"/>
              <a:gd name="connsiteX0" fmla="*/ 1134264 w 3021144"/>
              <a:gd name="connsiteY0" fmla="*/ 164636 h 6673676"/>
              <a:gd name="connsiteX1" fmla="*/ 1647127 w 3021144"/>
              <a:gd name="connsiteY1" fmla="*/ 1633851 h 6673676"/>
              <a:gd name="connsiteX2" fmla="*/ 1134264 w 3021144"/>
              <a:gd name="connsiteY2" fmla="*/ 1633851 h 6673676"/>
              <a:gd name="connsiteX3" fmla="*/ 1134264 w 3021144"/>
              <a:gd name="connsiteY3" fmla="*/ 164636 h 6673676"/>
              <a:gd name="connsiteX0" fmla="*/ 0 w 3021144"/>
              <a:gd name="connsiteY0" fmla="*/ 0 h 6673676"/>
              <a:gd name="connsiteX1" fmla="*/ 2761367 w 3021144"/>
              <a:gd name="connsiteY1" fmla="*/ 6673676 h 6673676"/>
              <a:gd name="connsiteX0" fmla="*/ 1134264 w 3002793"/>
              <a:gd name="connsiteY0" fmla="*/ 164636 h 6753822"/>
              <a:gd name="connsiteX1" fmla="*/ 1647127 w 3002793"/>
              <a:gd name="connsiteY1" fmla="*/ 1633851 h 6753822"/>
              <a:gd name="connsiteX2" fmla="*/ 1134264 w 3002793"/>
              <a:gd name="connsiteY2" fmla="*/ 1633851 h 6753822"/>
              <a:gd name="connsiteX3" fmla="*/ 1134264 w 3002793"/>
              <a:gd name="connsiteY3" fmla="*/ 164636 h 6753822"/>
              <a:gd name="connsiteX0" fmla="*/ 0 w 3002793"/>
              <a:gd name="connsiteY0" fmla="*/ 0 h 6753822"/>
              <a:gd name="connsiteX1" fmla="*/ 2741690 w 3002793"/>
              <a:gd name="connsiteY1" fmla="*/ 6753822 h 6753822"/>
              <a:gd name="connsiteX0" fmla="*/ 1134264 w 2991851"/>
              <a:gd name="connsiteY0" fmla="*/ 164636 h 6753822"/>
              <a:gd name="connsiteX1" fmla="*/ 1647127 w 2991851"/>
              <a:gd name="connsiteY1" fmla="*/ 1633851 h 6753822"/>
              <a:gd name="connsiteX2" fmla="*/ 1134264 w 2991851"/>
              <a:gd name="connsiteY2" fmla="*/ 1633851 h 6753822"/>
              <a:gd name="connsiteX3" fmla="*/ 1134264 w 2991851"/>
              <a:gd name="connsiteY3" fmla="*/ 164636 h 6753822"/>
              <a:gd name="connsiteX0" fmla="*/ 0 w 2991851"/>
              <a:gd name="connsiteY0" fmla="*/ 0 h 6753822"/>
              <a:gd name="connsiteX1" fmla="*/ 2741690 w 2991851"/>
              <a:gd name="connsiteY1" fmla="*/ 6753822 h 6753822"/>
              <a:gd name="connsiteX0" fmla="*/ 1134264 w 2991331"/>
              <a:gd name="connsiteY0" fmla="*/ 164636 h 6753822"/>
              <a:gd name="connsiteX1" fmla="*/ 1647127 w 2991331"/>
              <a:gd name="connsiteY1" fmla="*/ 1633851 h 6753822"/>
              <a:gd name="connsiteX2" fmla="*/ 1134264 w 2991331"/>
              <a:gd name="connsiteY2" fmla="*/ 1633851 h 6753822"/>
              <a:gd name="connsiteX3" fmla="*/ 1134264 w 2991331"/>
              <a:gd name="connsiteY3" fmla="*/ 164636 h 6753822"/>
              <a:gd name="connsiteX0" fmla="*/ 0 w 2991331"/>
              <a:gd name="connsiteY0" fmla="*/ 0 h 6753822"/>
              <a:gd name="connsiteX1" fmla="*/ 2741690 w 2991331"/>
              <a:gd name="connsiteY1" fmla="*/ 6753822 h 6753822"/>
              <a:gd name="connsiteX0" fmla="*/ 1109752 w 2968441"/>
              <a:gd name="connsiteY0" fmla="*/ 126495 h 6715681"/>
              <a:gd name="connsiteX1" fmla="*/ 1622615 w 2968441"/>
              <a:gd name="connsiteY1" fmla="*/ 1595710 h 6715681"/>
              <a:gd name="connsiteX2" fmla="*/ 1109752 w 2968441"/>
              <a:gd name="connsiteY2" fmla="*/ 1595710 h 6715681"/>
              <a:gd name="connsiteX3" fmla="*/ 1109752 w 2968441"/>
              <a:gd name="connsiteY3" fmla="*/ 126495 h 6715681"/>
              <a:gd name="connsiteX0" fmla="*/ 0 w 2968441"/>
              <a:gd name="connsiteY0" fmla="*/ 0 h 6715681"/>
              <a:gd name="connsiteX1" fmla="*/ 2717178 w 2968441"/>
              <a:gd name="connsiteY1" fmla="*/ 6715681 h 6715681"/>
              <a:gd name="connsiteX0" fmla="*/ 1136457 w 2993380"/>
              <a:gd name="connsiteY0" fmla="*/ 145088 h 6734274"/>
              <a:gd name="connsiteX1" fmla="*/ 1649320 w 2993380"/>
              <a:gd name="connsiteY1" fmla="*/ 1614303 h 6734274"/>
              <a:gd name="connsiteX2" fmla="*/ 1136457 w 2993380"/>
              <a:gd name="connsiteY2" fmla="*/ 1614303 h 6734274"/>
              <a:gd name="connsiteX3" fmla="*/ 1136457 w 2993380"/>
              <a:gd name="connsiteY3" fmla="*/ 145088 h 6734274"/>
              <a:gd name="connsiteX0" fmla="*/ 0 w 2993380"/>
              <a:gd name="connsiteY0" fmla="*/ 0 h 6734274"/>
              <a:gd name="connsiteX1" fmla="*/ 2743883 w 2993380"/>
              <a:gd name="connsiteY1" fmla="*/ 6734274 h 6734274"/>
              <a:gd name="connsiteX0" fmla="*/ 1136457 w 2994246"/>
              <a:gd name="connsiteY0" fmla="*/ 145088 h 6734274"/>
              <a:gd name="connsiteX1" fmla="*/ 1649320 w 2994246"/>
              <a:gd name="connsiteY1" fmla="*/ 1614303 h 6734274"/>
              <a:gd name="connsiteX2" fmla="*/ 1136457 w 2994246"/>
              <a:gd name="connsiteY2" fmla="*/ 1614303 h 6734274"/>
              <a:gd name="connsiteX3" fmla="*/ 1136457 w 2994246"/>
              <a:gd name="connsiteY3" fmla="*/ 145088 h 6734274"/>
              <a:gd name="connsiteX0" fmla="*/ 0 w 2994246"/>
              <a:gd name="connsiteY0" fmla="*/ 0 h 6734274"/>
              <a:gd name="connsiteX1" fmla="*/ 2743883 w 2994246"/>
              <a:gd name="connsiteY1" fmla="*/ 6734274 h 6734274"/>
              <a:gd name="connsiteX0" fmla="*/ 1087769 w 2948819"/>
              <a:gd name="connsiteY0" fmla="*/ 115002 h 6704188"/>
              <a:gd name="connsiteX1" fmla="*/ 1600632 w 2948819"/>
              <a:gd name="connsiteY1" fmla="*/ 1584217 h 6704188"/>
              <a:gd name="connsiteX2" fmla="*/ 1087769 w 2948819"/>
              <a:gd name="connsiteY2" fmla="*/ 1584217 h 6704188"/>
              <a:gd name="connsiteX3" fmla="*/ 1087769 w 2948819"/>
              <a:gd name="connsiteY3" fmla="*/ 115002 h 6704188"/>
              <a:gd name="connsiteX0" fmla="*/ 0 w 2948819"/>
              <a:gd name="connsiteY0" fmla="*/ 0 h 6704188"/>
              <a:gd name="connsiteX1" fmla="*/ 2695195 w 2948819"/>
              <a:gd name="connsiteY1" fmla="*/ 6704188 h 6704188"/>
              <a:gd name="connsiteX0" fmla="*/ 1087769 w 2945730"/>
              <a:gd name="connsiteY0" fmla="*/ 115002 h 6704188"/>
              <a:gd name="connsiteX1" fmla="*/ 1600632 w 2945730"/>
              <a:gd name="connsiteY1" fmla="*/ 1584217 h 6704188"/>
              <a:gd name="connsiteX2" fmla="*/ 1087769 w 2945730"/>
              <a:gd name="connsiteY2" fmla="*/ 1584217 h 6704188"/>
              <a:gd name="connsiteX3" fmla="*/ 1087769 w 2945730"/>
              <a:gd name="connsiteY3" fmla="*/ 115002 h 6704188"/>
              <a:gd name="connsiteX0" fmla="*/ 0 w 2945730"/>
              <a:gd name="connsiteY0" fmla="*/ 0 h 6704188"/>
              <a:gd name="connsiteX1" fmla="*/ 2695195 w 2945730"/>
              <a:gd name="connsiteY1" fmla="*/ 6704188 h 6704188"/>
              <a:gd name="connsiteX0" fmla="*/ 1087769 w 2950031"/>
              <a:gd name="connsiteY0" fmla="*/ 115002 h 6704188"/>
              <a:gd name="connsiteX1" fmla="*/ 1600632 w 2950031"/>
              <a:gd name="connsiteY1" fmla="*/ 1584217 h 6704188"/>
              <a:gd name="connsiteX2" fmla="*/ 1087769 w 2950031"/>
              <a:gd name="connsiteY2" fmla="*/ 1584217 h 6704188"/>
              <a:gd name="connsiteX3" fmla="*/ 1087769 w 2950031"/>
              <a:gd name="connsiteY3" fmla="*/ 115002 h 6704188"/>
              <a:gd name="connsiteX0" fmla="*/ 0 w 2950031"/>
              <a:gd name="connsiteY0" fmla="*/ 0 h 6704188"/>
              <a:gd name="connsiteX1" fmla="*/ 2695195 w 2950031"/>
              <a:gd name="connsiteY1" fmla="*/ 6704188 h 6704188"/>
              <a:gd name="connsiteX0" fmla="*/ 1087769 w 2943559"/>
              <a:gd name="connsiteY0" fmla="*/ 115002 h 6704188"/>
              <a:gd name="connsiteX1" fmla="*/ 1600632 w 2943559"/>
              <a:gd name="connsiteY1" fmla="*/ 1584217 h 6704188"/>
              <a:gd name="connsiteX2" fmla="*/ 1087769 w 2943559"/>
              <a:gd name="connsiteY2" fmla="*/ 1584217 h 6704188"/>
              <a:gd name="connsiteX3" fmla="*/ 1087769 w 2943559"/>
              <a:gd name="connsiteY3" fmla="*/ 115002 h 6704188"/>
              <a:gd name="connsiteX0" fmla="*/ 0 w 2943559"/>
              <a:gd name="connsiteY0" fmla="*/ 0 h 6704188"/>
              <a:gd name="connsiteX1" fmla="*/ 2695195 w 2943559"/>
              <a:gd name="connsiteY1" fmla="*/ 6704188 h 6704188"/>
              <a:gd name="connsiteX0" fmla="*/ 1029491 w 2889139"/>
              <a:gd name="connsiteY0" fmla="*/ 123974 h 6713160"/>
              <a:gd name="connsiteX1" fmla="*/ 1542354 w 2889139"/>
              <a:gd name="connsiteY1" fmla="*/ 1593189 h 6713160"/>
              <a:gd name="connsiteX2" fmla="*/ 1029491 w 2889139"/>
              <a:gd name="connsiteY2" fmla="*/ 1593189 h 6713160"/>
              <a:gd name="connsiteX3" fmla="*/ 1029491 w 2889139"/>
              <a:gd name="connsiteY3" fmla="*/ 123974 h 6713160"/>
              <a:gd name="connsiteX0" fmla="*/ 0 w 2889139"/>
              <a:gd name="connsiteY0" fmla="*/ 0 h 6713160"/>
              <a:gd name="connsiteX1" fmla="*/ 2636917 w 2889139"/>
              <a:gd name="connsiteY1" fmla="*/ 6713160 h 6713160"/>
              <a:gd name="connsiteX0" fmla="*/ 1071626 w 2928473"/>
              <a:gd name="connsiteY0" fmla="*/ 73271 h 6662457"/>
              <a:gd name="connsiteX1" fmla="*/ 1584489 w 2928473"/>
              <a:gd name="connsiteY1" fmla="*/ 1542486 h 6662457"/>
              <a:gd name="connsiteX2" fmla="*/ 1071626 w 2928473"/>
              <a:gd name="connsiteY2" fmla="*/ 1542486 h 6662457"/>
              <a:gd name="connsiteX3" fmla="*/ 1071626 w 2928473"/>
              <a:gd name="connsiteY3" fmla="*/ 73271 h 6662457"/>
              <a:gd name="connsiteX0" fmla="*/ 0 w 2928473"/>
              <a:gd name="connsiteY0" fmla="*/ 0 h 6662457"/>
              <a:gd name="connsiteX1" fmla="*/ 2679052 w 2928473"/>
              <a:gd name="connsiteY1" fmla="*/ 6662457 h 6662457"/>
              <a:gd name="connsiteX0" fmla="*/ 1035046 w 2894321"/>
              <a:gd name="connsiteY0" fmla="*/ 74482 h 6663668"/>
              <a:gd name="connsiteX1" fmla="*/ 1547909 w 2894321"/>
              <a:gd name="connsiteY1" fmla="*/ 1543697 h 6663668"/>
              <a:gd name="connsiteX2" fmla="*/ 1035046 w 2894321"/>
              <a:gd name="connsiteY2" fmla="*/ 1543697 h 6663668"/>
              <a:gd name="connsiteX3" fmla="*/ 1035046 w 2894321"/>
              <a:gd name="connsiteY3" fmla="*/ 74482 h 6663668"/>
              <a:gd name="connsiteX0" fmla="*/ 0 w 2894321"/>
              <a:gd name="connsiteY0" fmla="*/ 0 h 6663668"/>
              <a:gd name="connsiteX1" fmla="*/ 2642472 w 2894321"/>
              <a:gd name="connsiteY1" fmla="*/ 6663668 h 6663668"/>
              <a:gd name="connsiteX0" fmla="*/ 1033528 w 2892905"/>
              <a:gd name="connsiteY0" fmla="*/ 134407 h 6723593"/>
              <a:gd name="connsiteX1" fmla="*/ 1546391 w 2892905"/>
              <a:gd name="connsiteY1" fmla="*/ 1603622 h 6723593"/>
              <a:gd name="connsiteX2" fmla="*/ 1033528 w 2892905"/>
              <a:gd name="connsiteY2" fmla="*/ 1603622 h 6723593"/>
              <a:gd name="connsiteX3" fmla="*/ 1033528 w 2892905"/>
              <a:gd name="connsiteY3" fmla="*/ 134407 h 6723593"/>
              <a:gd name="connsiteX0" fmla="*/ 0 w 2892905"/>
              <a:gd name="connsiteY0" fmla="*/ 0 h 6723593"/>
              <a:gd name="connsiteX1" fmla="*/ 2640954 w 2892905"/>
              <a:gd name="connsiteY1" fmla="*/ 6723593 h 6723593"/>
              <a:gd name="connsiteX0" fmla="*/ 1033528 w 2947332"/>
              <a:gd name="connsiteY0" fmla="*/ 134407 h 6714620"/>
              <a:gd name="connsiteX1" fmla="*/ 1546391 w 2947332"/>
              <a:gd name="connsiteY1" fmla="*/ 1603622 h 6714620"/>
              <a:gd name="connsiteX2" fmla="*/ 1033528 w 2947332"/>
              <a:gd name="connsiteY2" fmla="*/ 1603622 h 6714620"/>
              <a:gd name="connsiteX3" fmla="*/ 1033528 w 2947332"/>
              <a:gd name="connsiteY3" fmla="*/ 134407 h 6714620"/>
              <a:gd name="connsiteX0" fmla="*/ 0 w 2947332"/>
              <a:gd name="connsiteY0" fmla="*/ 0 h 6714620"/>
              <a:gd name="connsiteX1" fmla="*/ 2699231 w 2947332"/>
              <a:gd name="connsiteY1" fmla="*/ 6714620 h 6714620"/>
              <a:gd name="connsiteX0" fmla="*/ 1033528 w 2886550"/>
              <a:gd name="connsiteY0" fmla="*/ 134407 h 6737908"/>
              <a:gd name="connsiteX1" fmla="*/ 1546391 w 2886550"/>
              <a:gd name="connsiteY1" fmla="*/ 1603622 h 6737908"/>
              <a:gd name="connsiteX2" fmla="*/ 1033528 w 2886550"/>
              <a:gd name="connsiteY2" fmla="*/ 1603622 h 6737908"/>
              <a:gd name="connsiteX3" fmla="*/ 1033528 w 2886550"/>
              <a:gd name="connsiteY3" fmla="*/ 134407 h 6737908"/>
              <a:gd name="connsiteX0" fmla="*/ 0 w 2886550"/>
              <a:gd name="connsiteY0" fmla="*/ 0 h 6737908"/>
              <a:gd name="connsiteX1" fmla="*/ 2634142 w 2886550"/>
              <a:gd name="connsiteY1" fmla="*/ 6737908 h 6737908"/>
              <a:gd name="connsiteX0" fmla="*/ 1033528 w 2906795"/>
              <a:gd name="connsiteY0" fmla="*/ 134407 h 6730145"/>
              <a:gd name="connsiteX1" fmla="*/ 1546391 w 2906795"/>
              <a:gd name="connsiteY1" fmla="*/ 1603622 h 6730145"/>
              <a:gd name="connsiteX2" fmla="*/ 1033528 w 2906795"/>
              <a:gd name="connsiteY2" fmla="*/ 1603622 h 6730145"/>
              <a:gd name="connsiteX3" fmla="*/ 1033528 w 2906795"/>
              <a:gd name="connsiteY3" fmla="*/ 134407 h 6730145"/>
              <a:gd name="connsiteX0" fmla="*/ 0 w 2906795"/>
              <a:gd name="connsiteY0" fmla="*/ 0 h 6730145"/>
              <a:gd name="connsiteX1" fmla="*/ 2655838 w 2906795"/>
              <a:gd name="connsiteY1" fmla="*/ 6730145 h 6730145"/>
              <a:gd name="connsiteX0" fmla="*/ 1033528 w 2888755"/>
              <a:gd name="connsiteY0" fmla="*/ 134407 h 6730145"/>
              <a:gd name="connsiteX1" fmla="*/ 1546391 w 2888755"/>
              <a:gd name="connsiteY1" fmla="*/ 1603622 h 6730145"/>
              <a:gd name="connsiteX2" fmla="*/ 1033528 w 2888755"/>
              <a:gd name="connsiteY2" fmla="*/ 1603622 h 6730145"/>
              <a:gd name="connsiteX3" fmla="*/ 1033528 w 2888755"/>
              <a:gd name="connsiteY3" fmla="*/ 134407 h 6730145"/>
              <a:gd name="connsiteX0" fmla="*/ 0 w 2888755"/>
              <a:gd name="connsiteY0" fmla="*/ 0 h 6730145"/>
              <a:gd name="connsiteX1" fmla="*/ 2655838 w 2888755"/>
              <a:gd name="connsiteY1" fmla="*/ 6730145 h 6730145"/>
              <a:gd name="connsiteX0" fmla="*/ 1033528 w 2900469"/>
              <a:gd name="connsiteY0" fmla="*/ 134407 h 6730145"/>
              <a:gd name="connsiteX1" fmla="*/ 1546391 w 2900469"/>
              <a:gd name="connsiteY1" fmla="*/ 1603622 h 6730145"/>
              <a:gd name="connsiteX2" fmla="*/ 1033528 w 2900469"/>
              <a:gd name="connsiteY2" fmla="*/ 1603622 h 6730145"/>
              <a:gd name="connsiteX3" fmla="*/ 1033528 w 2900469"/>
              <a:gd name="connsiteY3" fmla="*/ 134407 h 6730145"/>
              <a:gd name="connsiteX0" fmla="*/ 0 w 2900469"/>
              <a:gd name="connsiteY0" fmla="*/ 0 h 6730145"/>
              <a:gd name="connsiteX1" fmla="*/ 2655838 w 2900469"/>
              <a:gd name="connsiteY1" fmla="*/ 6730145 h 6730145"/>
              <a:gd name="connsiteX0" fmla="*/ 1079698 w 2943653"/>
              <a:gd name="connsiteY0" fmla="*/ 94138 h 6689876"/>
              <a:gd name="connsiteX1" fmla="*/ 1592561 w 2943653"/>
              <a:gd name="connsiteY1" fmla="*/ 1563353 h 6689876"/>
              <a:gd name="connsiteX2" fmla="*/ 1079698 w 2943653"/>
              <a:gd name="connsiteY2" fmla="*/ 1563353 h 6689876"/>
              <a:gd name="connsiteX3" fmla="*/ 1079698 w 2943653"/>
              <a:gd name="connsiteY3" fmla="*/ 94138 h 6689876"/>
              <a:gd name="connsiteX0" fmla="*/ 0 w 2943653"/>
              <a:gd name="connsiteY0" fmla="*/ 0 h 6689876"/>
              <a:gd name="connsiteX1" fmla="*/ 2702008 w 2943653"/>
              <a:gd name="connsiteY1" fmla="*/ 6689876 h 6689876"/>
              <a:gd name="connsiteX0" fmla="*/ 1091806 w 2954990"/>
              <a:gd name="connsiteY0" fmla="*/ 125436 h 6721174"/>
              <a:gd name="connsiteX1" fmla="*/ 1604669 w 2954990"/>
              <a:gd name="connsiteY1" fmla="*/ 1594651 h 6721174"/>
              <a:gd name="connsiteX2" fmla="*/ 1091806 w 2954990"/>
              <a:gd name="connsiteY2" fmla="*/ 1594651 h 6721174"/>
              <a:gd name="connsiteX3" fmla="*/ 1091806 w 2954990"/>
              <a:gd name="connsiteY3" fmla="*/ 125436 h 6721174"/>
              <a:gd name="connsiteX0" fmla="*/ 0 w 2954990"/>
              <a:gd name="connsiteY0" fmla="*/ 0 h 6721174"/>
              <a:gd name="connsiteX1" fmla="*/ 2714116 w 2954990"/>
              <a:gd name="connsiteY1" fmla="*/ 6721174 h 6721174"/>
              <a:gd name="connsiteX0" fmla="*/ 1055177 w 2920709"/>
              <a:gd name="connsiteY0" fmla="*/ 121635 h 6717373"/>
              <a:gd name="connsiteX1" fmla="*/ 1568040 w 2920709"/>
              <a:gd name="connsiteY1" fmla="*/ 1590850 h 6717373"/>
              <a:gd name="connsiteX2" fmla="*/ 1055177 w 2920709"/>
              <a:gd name="connsiteY2" fmla="*/ 1590850 h 6717373"/>
              <a:gd name="connsiteX3" fmla="*/ 1055177 w 2920709"/>
              <a:gd name="connsiteY3" fmla="*/ 121635 h 6717373"/>
              <a:gd name="connsiteX0" fmla="*/ 0 w 2920709"/>
              <a:gd name="connsiteY0" fmla="*/ 0 h 6717373"/>
              <a:gd name="connsiteX1" fmla="*/ 2677487 w 2920709"/>
              <a:gd name="connsiteY1" fmla="*/ 6717373 h 6717373"/>
              <a:gd name="connsiteX0" fmla="*/ 1055177 w 2919478"/>
              <a:gd name="connsiteY0" fmla="*/ 121635 h 6717373"/>
              <a:gd name="connsiteX1" fmla="*/ 1568040 w 2919478"/>
              <a:gd name="connsiteY1" fmla="*/ 1590850 h 6717373"/>
              <a:gd name="connsiteX2" fmla="*/ 1055177 w 2919478"/>
              <a:gd name="connsiteY2" fmla="*/ 1590850 h 6717373"/>
              <a:gd name="connsiteX3" fmla="*/ 1055177 w 2919478"/>
              <a:gd name="connsiteY3" fmla="*/ 121635 h 6717373"/>
              <a:gd name="connsiteX0" fmla="*/ 0 w 2919478"/>
              <a:gd name="connsiteY0" fmla="*/ 0 h 6717373"/>
              <a:gd name="connsiteX1" fmla="*/ 2677487 w 2919478"/>
              <a:gd name="connsiteY1" fmla="*/ 6717373 h 6717373"/>
              <a:gd name="connsiteX0" fmla="*/ 1055177 w 2919945"/>
              <a:gd name="connsiteY0" fmla="*/ 121635 h 6717373"/>
              <a:gd name="connsiteX1" fmla="*/ 1568040 w 2919945"/>
              <a:gd name="connsiteY1" fmla="*/ 1590850 h 6717373"/>
              <a:gd name="connsiteX2" fmla="*/ 1055177 w 2919945"/>
              <a:gd name="connsiteY2" fmla="*/ 1590850 h 6717373"/>
              <a:gd name="connsiteX3" fmla="*/ 1055177 w 2919945"/>
              <a:gd name="connsiteY3" fmla="*/ 121635 h 6717373"/>
              <a:gd name="connsiteX0" fmla="*/ 0 w 2919945"/>
              <a:gd name="connsiteY0" fmla="*/ 0 h 6717373"/>
              <a:gd name="connsiteX1" fmla="*/ 2677487 w 2919945"/>
              <a:gd name="connsiteY1" fmla="*/ 6717373 h 6717373"/>
              <a:gd name="connsiteX0" fmla="*/ 1055177 w 2909812"/>
              <a:gd name="connsiteY0" fmla="*/ 121635 h 6717373"/>
              <a:gd name="connsiteX1" fmla="*/ 1568040 w 2909812"/>
              <a:gd name="connsiteY1" fmla="*/ 1590850 h 6717373"/>
              <a:gd name="connsiteX2" fmla="*/ 1055177 w 2909812"/>
              <a:gd name="connsiteY2" fmla="*/ 1590850 h 6717373"/>
              <a:gd name="connsiteX3" fmla="*/ 1055177 w 2909812"/>
              <a:gd name="connsiteY3" fmla="*/ 121635 h 6717373"/>
              <a:gd name="connsiteX0" fmla="*/ 0 w 2909812"/>
              <a:gd name="connsiteY0" fmla="*/ 0 h 6717373"/>
              <a:gd name="connsiteX1" fmla="*/ 2677487 w 2909812"/>
              <a:gd name="connsiteY1" fmla="*/ 6717373 h 6717373"/>
              <a:gd name="connsiteX0" fmla="*/ 1055177 w 2916160"/>
              <a:gd name="connsiteY0" fmla="*/ 121635 h 6717373"/>
              <a:gd name="connsiteX1" fmla="*/ 1568040 w 2916160"/>
              <a:gd name="connsiteY1" fmla="*/ 1590850 h 6717373"/>
              <a:gd name="connsiteX2" fmla="*/ 1055177 w 2916160"/>
              <a:gd name="connsiteY2" fmla="*/ 1590850 h 6717373"/>
              <a:gd name="connsiteX3" fmla="*/ 1055177 w 2916160"/>
              <a:gd name="connsiteY3" fmla="*/ 121635 h 6717373"/>
              <a:gd name="connsiteX0" fmla="*/ 0 w 2916160"/>
              <a:gd name="connsiteY0" fmla="*/ 0 h 6717373"/>
              <a:gd name="connsiteX1" fmla="*/ 2677487 w 2916160"/>
              <a:gd name="connsiteY1" fmla="*/ 6717373 h 6717373"/>
              <a:gd name="connsiteX0" fmla="*/ 1055177 w 2917858"/>
              <a:gd name="connsiteY0" fmla="*/ 121635 h 6717373"/>
              <a:gd name="connsiteX1" fmla="*/ 1568040 w 2917858"/>
              <a:gd name="connsiteY1" fmla="*/ 1590850 h 6717373"/>
              <a:gd name="connsiteX2" fmla="*/ 1055177 w 2917858"/>
              <a:gd name="connsiteY2" fmla="*/ 1590850 h 6717373"/>
              <a:gd name="connsiteX3" fmla="*/ 1055177 w 2917858"/>
              <a:gd name="connsiteY3" fmla="*/ 121635 h 6717373"/>
              <a:gd name="connsiteX0" fmla="*/ 0 w 2917858"/>
              <a:gd name="connsiteY0" fmla="*/ 0 h 6717373"/>
              <a:gd name="connsiteX1" fmla="*/ 2677487 w 2917858"/>
              <a:gd name="connsiteY1" fmla="*/ 6717373 h 6717373"/>
              <a:gd name="connsiteX0" fmla="*/ 1055177 w 2916583"/>
              <a:gd name="connsiteY0" fmla="*/ 121635 h 6717373"/>
              <a:gd name="connsiteX1" fmla="*/ 1568040 w 2916583"/>
              <a:gd name="connsiteY1" fmla="*/ 1590850 h 6717373"/>
              <a:gd name="connsiteX2" fmla="*/ 1055177 w 2916583"/>
              <a:gd name="connsiteY2" fmla="*/ 1590850 h 6717373"/>
              <a:gd name="connsiteX3" fmla="*/ 1055177 w 2916583"/>
              <a:gd name="connsiteY3" fmla="*/ 121635 h 6717373"/>
              <a:gd name="connsiteX0" fmla="*/ 0 w 2916583"/>
              <a:gd name="connsiteY0" fmla="*/ 0 h 6717373"/>
              <a:gd name="connsiteX1" fmla="*/ 2677487 w 2916583"/>
              <a:gd name="connsiteY1" fmla="*/ 6717373 h 6717373"/>
            </a:gdLst>
            <a:ahLst/>
            <a:cxnLst>
              <a:cxn ang="0">
                <a:pos x="connsiteX0" y="connsiteY0"/>
              </a:cxn>
              <a:cxn ang="0">
                <a:pos x="connsiteX1" y="connsiteY1"/>
              </a:cxn>
            </a:cxnLst>
            <a:rect l="l" t="t" r="r" b="b"/>
            <a:pathLst>
              <a:path w="2916583" h="6717373" stroke="0" extrusionOk="0">
                <a:moveTo>
                  <a:pt x="1055177" y="121635"/>
                </a:moveTo>
                <a:cubicBezTo>
                  <a:pt x="1338423" y="121635"/>
                  <a:pt x="1568040" y="779425"/>
                  <a:pt x="1568040" y="1590850"/>
                </a:cubicBezTo>
                <a:lnTo>
                  <a:pt x="1055177" y="1590850"/>
                </a:lnTo>
                <a:lnTo>
                  <a:pt x="1055177" y="121635"/>
                </a:lnTo>
                <a:close/>
              </a:path>
              <a:path w="2916583" h="6717373" fill="none">
                <a:moveTo>
                  <a:pt x="0" y="0"/>
                </a:moveTo>
                <a:cubicBezTo>
                  <a:pt x="866713" y="391053"/>
                  <a:pt x="3759767" y="2712054"/>
                  <a:pt x="2677487" y="6717373"/>
                </a:cubicBezTo>
              </a:path>
            </a:pathLst>
          </a:custGeom>
          <a:ln w="304800">
            <a:solidFill>
              <a:schemeClr val="tx2">
                <a:alpha val="59861"/>
              </a:schemeClr>
            </a:solidFill>
          </a:ln>
          <a:effectLst>
            <a:outerShdw blurRad="152400" dist="76200" algn="l" rotWithShape="0">
              <a:schemeClr val="bg2">
                <a:alpha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319AFC90-A279-127A-1F56-0F408C4A9A42}"/>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9" name="Title Placeholder 1">
            <a:extLst>
              <a:ext uri="{FF2B5EF4-FFF2-40B4-BE49-F238E27FC236}">
                <a16:creationId xmlns:a16="http://schemas.microsoft.com/office/drawing/2014/main" id="{A66CE2CD-DD80-6532-1D48-A9E4CC576F74}"/>
              </a:ext>
            </a:extLst>
          </p:cNvPr>
          <p:cNvSpPr>
            <a:spLocks noGrp="1"/>
          </p:cNvSpPr>
          <p:nvPr>
            <p:ph type="title" hasCustomPrompt="1"/>
          </p:nvPr>
        </p:nvSpPr>
        <p:spPr>
          <a:xfrm>
            <a:off x="457200" y="1143000"/>
            <a:ext cx="3200400" cy="1143000"/>
          </a:xfrm>
          <a:prstGeom prst="rect">
            <a:avLst/>
          </a:prstGeom>
        </p:spPr>
        <p:txBody>
          <a:bodyPr vert="horz" lIns="91440" tIns="45720" rIns="91440" bIns="45720" rtlCol="0" anchor="b">
            <a:normAutofit/>
          </a:bodyPr>
          <a:lstStyle>
            <a:lvl1pPr>
              <a:defRPr sz="2400" b="0" i="0" baseline="0">
                <a:latin typeface="Chronicle Text G1 Semi" pitchFamily="50" charset="0"/>
                <a:cs typeface="Chronicle Text G1 Semi" pitchFamily="50" charset="0"/>
              </a:defRPr>
            </a:lvl1pPr>
          </a:lstStyle>
          <a:p>
            <a:r>
              <a:rPr lang="en-US"/>
              <a:t>Title Here</a:t>
            </a:r>
          </a:p>
        </p:txBody>
      </p:sp>
      <p:sp>
        <p:nvSpPr>
          <p:cNvPr id="10" name="Content Placeholder 15">
            <a:extLst>
              <a:ext uri="{FF2B5EF4-FFF2-40B4-BE49-F238E27FC236}">
                <a16:creationId xmlns:a16="http://schemas.microsoft.com/office/drawing/2014/main" id="{4010A2A0-7E91-B98C-2848-5334A9A98649}"/>
              </a:ext>
            </a:extLst>
          </p:cNvPr>
          <p:cNvSpPr>
            <a:spLocks noGrp="1"/>
          </p:cNvSpPr>
          <p:nvPr>
            <p:ph sz="quarter" idx="14"/>
          </p:nvPr>
        </p:nvSpPr>
        <p:spPr>
          <a:xfrm>
            <a:off x="411389" y="2743200"/>
            <a:ext cx="3200400" cy="3200400"/>
          </a:xfrm>
          <a:prstGeom prst="rect">
            <a:avLst/>
          </a:prstGeom>
        </p:spPr>
        <p:txBody>
          <a:bodyPr>
            <a:normAutofit/>
          </a:bodyPr>
          <a:lstStyle>
            <a:lvl1pPr marL="0" indent="0">
              <a:buNone/>
              <a:defRPr sz="1800" b="0" i="0">
                <a:latin typeface="Gotham Book" panose="02000604040000020004" pitchFamily="2" charset="0"/>
                <a:cs typeface="Chronicle Text G1 Bold"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41D55AAB-50A8-8A23-D659-73A12EB2C645}"/>
              </a:ext>
            </a:extLst>
          </p:cNvPr>
          <p:cNvCxnSpPr>
            <a:cxnSpLocks/>
          </p:cNvCxnSpPr>
          <p:nvPr userDrawn="1"/>
        </p:nvCxnSpPr>
        <p:spPr>
          <a:xfrm>
            <a:off x="457200" y="2468880"/>
            <a:ext cx="320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15">
            <a:extLst>
              <a:ext uri="{FF2B5EF4-FFF2-40B4-BE49-F238E27FC236}">
                <a16:creationId xmlns:a16="http://schemas.microsoft.com/office/drawing/2014/main" id="{5BF46BED-1770-0627-1664-DCF98271BD38}"/>
              </a:ext>
            </a:extLst>
          </p:cNvPr>
          <p:cNvSpPr>
            <a:spLocks noGrp="1"/>
          </p:cNvSpPr>
          <p:nvPr>
            <p:ph sz="quarter" idx="15"/>
          </p:nvPr>
        </p:nvSpPr>
        <p:spPr>
          <a:xfrm>
            <a:off x="5495544" y="457200"/>
            <a:ext cx="5712760" cy="5943600"/>
          </a:xfrm>
          <a:prstGeom prst="rect">
            <a:avLst/>
          </a:prstGeom>
        </p:spPr>
        <p:txBody>
          <a:bodyPr/>
          <a:lstStyle>
            <a:lvl1pPr>
              <a:defRPr b="0" i="0">
                <a:solidFill>
                  <a:schemeClr val="tx1"/>
                </a:solidFill>
                <a:latin typeface="Gotham Book" panose="02000604040000020004" pitchFamily="2" charset="0"/>
                <a:cs typeface="Chronicle Text G1 Bold" pitchFamily="2" charset="0"/>
              </a:defRPr>
            </a:lvl1pPr>
            <a:lvl2pPr>
              <a:defRPr b="0" i="0">
                <a:solidFill>
                  <a:schemeClr val="tx1"/>
                </a:solidFill>
                <a:latin typeface="Gotham Book" panose="02000604040000020004" pitchFamily="2" charset="0"/>
                <a:cs typeface="Chronicle Text G1 Bold" pitchFamily="2" charset="0"/>
              </a:defRPr>
            </a:lvl2pPr>
            <a:lvl3pPr>
              <a:defRPr b="0" i="0">
                <a:solidFill>
                  <a:schemeClr val="tx1"/>
                </a:solidFill>
                <a:latin typeface="Gotham Book" panose="02000604040000020004" pitchFamily="2" charset="0"/>
                <a:cs typeface="Chronicle Text G1 Bold" pitchFamily="2" charset="0"/>
              </a:defRPr>
            </a:lvl3pPr>
            <a:lvl4pPr>
              <a:defRPr b="0" i="0">
                <a:solidFill>
                  <a:schemeClr val="tx1"/>
                </a:solidFill>
                <a:latin typeface="Gotham Book" panose="02000604040000020004" pitchFamily="2" charset="0"/>
                <a:cs typeface="Chronicle Text G1 Bold" pitchFamily="2" charset="0"/>
              </a:defRPr>
            </a:lvl4pPr>
            <a:lvl5pPr>
              <a:defRPr b="0" i="0">
                <a:solidFill>
                  <a:schemeClr val="tx1"/>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Arc 15">
            <a:extLst>
              <a:ext uri="{FF2B5EF4-FFF2-40B4-BE49-F238E27FC236}">
                <a16:creationId xmlns:a16="http://schemas.microsoft.com/office/drawing/2014/main" id="{969A4A7F-F88D-3B7D-3A9A-BF9DFEE4F45A}"/>
              </a:ext>
            </a:extLst>
          </p:cNvPr>
          <p:cNvSpPr/>
          <p:nvPr userDrawn="1"/>
        </p:nvSpPr>
        <p:spPr>
          <a:xfrm rot="1237056">
            <a:off x="1995318" y="138050"/>
            <a:ext cx="2828275" cy="6629400"/>
          </a:xfrm>
          <a:custGeom>
            <a:avLst/>
            <a:gdLst>
              <a:gd name="connsiteX0" fmla="*/ 512863 w 1025726"/>
              <a:gd name="connsiteY0" fmla="*/ 0 h 2938430"/>
              <a:gd name="connsiteX1" fmla="*/ 1025726 w 1025726"/>
              <a:gd name="connsiteY1" fmla="*/ 1469215 h 2938430"/>
              <a:gd name="connsiteX2" fmla="*/ 512863 w 1025726"/>
              <a:gd name="connsiteY2" fmla="*/ 1469215 h 2938430"/>
              <a:gd name="connsiteX3" fmla="*/ 512863 w 1025726"/>
              <a:gd name="connsiteY3" fmla="*/ 0 h 2938430"/>
              <a:gd name="connsiteX0" fmla="*/ 512863 w 1025726"/>
              <a:gd name="connsiteY0" fmla="*/ 0 h 2938430"/>
              <a:gd name="connsiteX1" fmla="*/ 1025726 w 1025726"/>
              <a:gd name="connsiteY1" fmla="*/ 1469215 h 2938430"/>
              <a:gd name="connsiteX0" fmla="*/ 961647 w 1474510"/>
              <a:gd name="connsiteY0" fmla="*/ 0 h 1469215"/>
              <a:gd name="connsiteX1" fmla="*/ 1474510 w 1474510"/>
              <a:gd name="connsiteY1" fmla="*/ 1469215 h 1469215"/>
              <a:gd name="connsiteX2" fmla="*/ 961647 w 1474510"/>
              <a:gd name="connsiteY2" fmla="*/ 1469215 h 1469215"/>
              <a:gd name="connsiteX3" fmla="*/ 961647 w 1474510"/>
              <a:gd name="connsiteY3" fmla="*/ 0 h 1469215"/>
              <a:gd name="connsiteX0" fmla="*/ 0 w 1474510"/>
              <a:gd name="connsiteY0" fmla="*/ 18689 h 1469215"/>
              <a:gd name="connsiteX1" fmla="*/ 1474510 w 1474510"/>
              <a:gd name="connsiteY1" fmla="*/ 1469215 h 1469215"/>
              <a:gd name="connsiteX0" fmla="*/ 961647 w 2555526"/>
              <a:gd name="connsiteY0" fmla="*/ 0 h 6325126"/>
              <a:gd name="connsiteX1" fmla="*/ 1474510 w 2555526"/>
              <a:gd name="connsiteY1" fmla="*/ 1469215 h 6325126"/>
              <a:gd name="connsiteX2" fmla="*/ 961647 w 2555526"/>
              <a:gd name="connsiteY2" fmla="*/ 1469215 h 6325126"/>
              <a:gd name="connsiteX3" fmla="*/ 961647 w 2555526"/>
              <a:gd name="connsiteY3" fmla="*/ 0 h 6325126"/>
              <a:gd name="connsiteX0" fmla="*/ 0 w 2555526"/>
              <a:gd name="connsiteY0" fmla="*/ 18689 h 6325126"/>
              <a:gd name="connsiteX1" fmla="*/ 2555526 w 2555526"/>
              <a:gd name="connsiteY1" fmla="*/ 6325126 h 6325126"/>
              <a:gd name="connsiteX0" fmla="*/ 961647 w 2782945"/>
              <a:gd name="connsiteY0" fmla="*/ 0 h 6325126"/>
              <a:gd name="connsiteX1" fmla="*/ 1474510 w 2782945"/>
              <a:gd name="connsiteY1" fmla="*/ 1469215 h 6325126"/>
              <a:gd name="connsiteX2" fmla="*/ 961647 w 2782945"/>
              <a:gd name="connsiteY2" fmla="*/ 1469215 h 6325126"/>
              <a:gd name="connsiteX3" fmla="*/ 961647 w 2782945"/>
              <a:gd name="connsiteY3" fmla="*/ 0 h 6325126"/>
              <a:gd name="connsiteX0" fmla="*/ 0 w 2782945"/>
              <a:gd name="connsiteY0" fmla="*/ 18689 h 6325126"/>
              <a:gd name="connsiteX1" fmla="*/ 2555526 w 2782945"/>
              <a:gd name="connsiteY1" fmla="*/ 6325126 h 6325126"/>
              <a:gd name="connsiteX0" fmla="*/ 961647 w 2749537"/>
              <a:gd name="connsiteY0" fmla="*/ 0 h 6325126"/>
              <a:gd name="connsiteX1" fmla="*/ 1474510 w 2749537"/>
              <a:gd name="connsiteY1" fmla="*/ 1469215 h 6325126"/>
              <a:gd name="connsiteX2" fmla="*/ 961647 w 2749537"/>
              <a:gd name="connsiteY2" fmla="*/ 1469215 h 6325126"/>
              <a:gd name="connsiteX3" fmla="*/ 961647 w 2749537"/>
              <a:gd name="connsiteY3" fmla="*/ 0 h 6325126"/>
              <a:gd name="connsiteX0" fmla="*/ 0 w 2749537"/>
              <a:gd name="connsiteY0" fmla="*/ 18689 h 6325126"/>
              <a:gd name="connsiteX1" fmla="*/ 2555526 w 2749537"/>
              <a:gd name="connsiteY1" fmla="*/ 6325126 h 6325126"/>
              <a:gd name="connsiteX0" fmla="*/ 961647 w 2796267"/>
              <a:gd name="connsiteY0" fmla="*/ 0 h 6325126"/>
              <a:gd name="connsiteX1" fmla="*/ 1474510 w 2796267"/>
              <a:gd name="connsiteY1" fmla="*/ 1469215 h 6325126"/>
              <a:gd name="connsiteX2" fmla="*/ 961647 w 2796267"/>
              <a:gd name="connsiteY2" fmla="*/ 1469215 h 6325126"/>
              <a:gd name="connsiteX3" fmla="*/ 961647 w 2796267"/>
              <a:gd name="connsiteY3" fmla="*/ 0 h 6325126"/>
              <a:gd name="connsiteX0" fmla="*/ 0 w 2796267"/>
              <a:gd name="connsiteY0" fmla="*/ 18689 h 6325126"/>
              <a:gd name="connsiteX1" fmla="*/ 2555526 w 2796267"/>
              <a:gd name="connsiteY1" fmla="*/ 6325126 h 6325126"/>
              <a:gd name="connsiteX0" fmla="*/ 961647 w 2773973"/>
              <a:gd name="connsiteY0" fmla="*/ 0 h 6325126"/>
              <a:gd name="connsiteX1" fmla="*/ 1474510 w 2773973"/>
              <a:gd name="connsiteY1" fmla="*/ 1469215 h 6325126"/>
              <a:gd name="connsiteX2" fmla="*/ 961647 w 2773973"/>
              <a:gd name="connsiteY2" fmla="*/ 1469215 h 6325126"/>
              <a:gd name="connsiteX3" fmla="*/ 961647 w 2773973"/>
              <a:gd name="connsiteY3" fmla="*/ 0 h 6325126"/>
              <a:gd name="connsiteX0" fmla="*/ 0 w 2773973"/>
              <a:gd name="connsiteY0" fmla="*/ 18689 h 6325126"/>
              <a:gd name="connsiteX1" fmla="*/ 2555526 w 2773973"/>
              <a:gd name="connsiteY1" fmla="*/ 6325126 h 6325126"/>
              <a:gd name="connsiteX0" fmla="*/ 961647 w 2783339"/>
              <a:gd name="connsiteY0" fmla="*/ 0 h 6325126"/>
              <a:gd name="connsiteX1" fmla="*/ 1474510 w 2783339"/>
              <a:gd name="connsiteY1" fmla="*/ 1469215 h 6325126"/>
              <a:gd name="connsiteX2" fmla="*/ 961647 w 2783339"/>
              <a:gd name="connsiteY2" fmla="*/ 1469215 h 6325126"/>
              <a:gd name="connsiteX3" fmla="*/ 961647 w 2783339"/>
              <a:gd name="connsiteY3" fmla="*/ 0 h 6325126"/>
              <a:gd name="connsiteX0" fmla="*/ 0 w 2783339"/>
              <a:gd name="connsiteY0" fmla="*/ 18689 h 6325126"/>
              <a:gd name="connsiteX1" fmla="*/ 2555526 w 2783339"/>
              <a:gd name="connsiteY1" fmla="*/ 6325126 h 6325126"/>
              <a:gd name="connsiteX0" fmla="*/ 1005376 w 2824599"/>
              <a:gd name="connsiteY0" fmla="*/ 27975 h 6353101"/>
              <a:gd name="connsiteX1" fmla="*/ 1518239 w 2824599"/>
              <a:gd name="connsiteY1" fmla="*/ 1497190 h 6353101"/>
              <a:gd name="connsiteX2" fmla="*/ 1005376 w 2824599"/>
              <a:gd name="connsiteY2" fmla="*/ 1497190 h 6353101"/>
              <a:gd name="connsiteX3" fmla="*/ 1005376 w 2824599"/>
              <a:gd name="connsiteY3" fmla="*/ 27975 h 6353101"/>
              <a:gd name="connsiteX0" fmla="*/ 0 w 2824599"/>
              <a:gd name="connsiteY0" fmla="*/ 0 h 6353101"/>
              <a:gd name="connsiteX1" fmla="*/ 2599255 w 2824599"/>
              <a:gd name="connsiteY1" fmla="*/ 6353101 h 6353101"/>
              <a:gd name="connsiteX0" fmla="*/ 1005376 w 2823281"/>
              <a:gd name="connsiteY0" fmla="*/ 27975 h 6353101"/>
              <a:gd name="connsiteX1" fmla="*/ 1518239 w 2823281"/>
              <a:gd name="connsiteY1" fmla="*/ 1497190 h 6353101"/>
              <a:gd name="connsiteX2" fmla="*/ 1005376 w 2823281"/>
              <a:gd name="connsiteY2" fmla="*/ 1497190 h 6353101"/>
              <a:gd name="connsiteX3" fmla="*/ 1005376 w 2823281"/>
              <a:gd name="connsiteY3" fmla="*/ 27975 h 6353101"/>
              <a:gd name="connsiteX0" fmla="*/ 0 w 2823281"/>
              <a:gd name="connsiteY0" fmla="*/ 0 h 6353101"/>
              <a:gd name="connsiteX1" fmla="*/ 2599255 w 2823281"/>
              <a:gd name="connsiteY1" fmla="*/ 6353101 h 6353101"/>
              <a:gd name="connsiteX0" fmla="*/ 1005376 w 2829315"/>
              <a:gd name="connsiteY0" fmla="*/ 27975 h 6353101"/>
              <a:gd name="connsiteX1" fmla="*/ 1518239 w 2829315"/>
              <a:gd name="connsiteY1" fmla="*/ 1497190 h 6353101"/>
              <a:gd name="connsiteX2" fmla="*/ 1005376 w 2829315"/>
              <a:gd name="connsiteY2" fmla="*/ 1497190 h 6353101"/>
              <a:gd name="connsiteX3" fmla="*/ 1005376 w 2829315"/>
              <a:gd name="connsiteY3" fmla="*/ 27975 h 6353101"/>
              <a:gd name="connsiteX0" fmla="*/ 0 w 2829315"/>
              <a:gd name="connsiteY0" fmla="*/ 0 h 6353101"/>
              <a:gd name="connsiteX1" fmla="*/ 2599255 w 2829315"/>
              <a:gd name="connsiteY1" fmla="*/ 6353101 h 6353101"/>
              <a:gd name="connsiteX0" fmla="*/ 1005376 w 2791735"/>
              <a:gd name="connsiteY0" fmla="*/ 27975 h 6381446"/>
              <a:gd name="connsiteX1" fmla="*/ 1518239 w 2791735"/>
              <a:gd name="connsiteY1" fmla="*/ 1497190 h 6381446"/>
              <a:gd name="connsiteX2" fmla="*/ 1005376 w 2791735"/>
              <a:gd name="connsiteY2" fmla="*/ 1497190 h 6381446"/>
              <a:gd name="connsiteX3" fmla="*/ 1005376 w 2791735"/>
              <a:gd name="connsiteY3" fmla="*/ 27975 h 6381446"/>
              <a:gd name="connsiteX0" fmla="*/ 0 w 2791735"/>
              <a:gd name="connsiteY0" fmla="*/ 0 h 6381446"/>
              <a:gd name="connsiteX1" fmla="*/ 2559332 w 2791735"/>
              <a:gd name="connsiteY1" fmla="*/ 6381446 h 6381446"/>
              <a:gd name="connsiteX0" fmla="*/ 1005376 w 2837458"/>
              <a:gd name="connsiteY0" fmla="*/ 27975 h 6375224"/>
              <a:gd name="connsiteX1" fmla="*/ 1518239 w 2837458"/>
              <a:gd name="connsiteY1" fmla="*/ 1497190 h 6375224"/>
              <a:gd name="connsiteX2" fmla="*/ 1005376 w 2837458"/>
              <a:gd name="connsiteY2" fmla="*/ 1497190 h 6375224"/>
              <a:gd name="connsiteX3" fmla="*/ 1005376 w 2837458"/>
              <a:gd name="connsiteY3" fmla="*/ 27975 h 6375224"/>
              <a:gd name="connsiteX0" fmla="*/ 0 w 2837458"/>
              <a:gd name="connsiteY0" fmla="*/ 0 h 6375224"/>
              <a:gd name="connsiteX1" fmla="*/ 2607899 w 2837458"/>
              <a:gd name="connsiteY1" fmla="*/ 6375224 h 6375224"/>
              <a:gd name="connsiteX0" fmla="*/ 1005376 w 2810938"/>
              <a:gd name="connsiteY0" fmla="*/ 27975 h 6375224"/>
              <a:gd name="connsiteX1" fmla="*/ 1518239 w 2810938"/>
              <a:gd name="connsiteY1" fmla="*/ 1497190 h 6375224"/>
              <a:gd name="connsiteX2" fmla="*/ 1005376 w 2810938"/>
              <a:gd name="connsiteY2" fmla="*/ 1497190 h 6375224"/>
              <a:gd name="connsiteX3" fmla="*/ 1005376 w 2810938"/>
              <a:gd name="connsiteY3" fmla="*/ 27975 h 6375224"/>
              <a:gd name="connsiteX0" fmla="*/ 0 w 2810938"/>
              <a:gd name="connsiteY0" fmla="*/ 0 h 6375224"/>
              <a:gd name="connsiteX1" fmla="*/ 2607899 w 2810938"/>
              <a:gd name="connsiteY1" fmla="*/ 6375224 h 6375224"/>
              <a:gd name="connsiteX0" fmla="*/ 1005376 w 2828275"/>
              <a:gd name="connsiteY0" fmla="*/ 27975 h 6375224"/>
              <a:gd name="connsiteX1" fmla="*/ 1518239 w 2828275"/>
              <a:gd name="connsiteY1" fmla="*/ 1497190 h 6375224"/>
              <a:gd name="connsiteX2" fmla="*/ 1005376 w 2828275"/>
              <a:gd name="connsiteY2" fmla="*/ 1497190 h 6375224"/>
              <a:gd name="connsiteX3" fmla="*/ 1005376 w 2828275"/>
              <a:gd name="connsiteY3" fmla="*/ 27975 h 6375224"/>
              <a:gd name="connsiteX0" fmla="*/ 0 w 2828275"/>
              <a:gd name="connsiteY0" fmla="*/ 0 h 6375224"/>
              <a:gd name="connsiteX1" fmla="*/ 2607899 w 2828275"/>
              <a:gd name="connsiteY1" fmla="*/ 6375224 h 6375224"/>
            </a:gdLst>
            <a:ahLst/>
            <a:cxnLst>
              <a:cxn ang="0">
                <a:pos x="connsiteX0" y="connsiteY0"/>
              </a:cxn>
              <a:cxn ang="0">
                <a:pos x="connsiteX1" y="connsiteY1"/>
              </a:cxn>
            </a:cxnLst>
            <a:rect l="l" t="t" r="r" b="b"/>
            <a:pathLst>
              <a:path w="2828275" h="6375224" stroke="0" extrusionOk="0">
                <a:moveTo>
                  <a:pt x="1005376" y="27975"/>
                </a:moveTo>
                <a:cubicBezTo>
                  <a:pt x="1288622" y="27975"/>
                  <a:pt x="1518239" y="685765"/>
                  <a:pt x="1518239" y="1497190"/>
                </a:cubicBezTo>
                <a:lnTo>
                  <a:pt x="1005376" y="1497190"/>
                </a:lnTo>
                <a:lnTo>
                  <a:pt x="1005376" y="27975"/>
                </a:lnTo>
                <a:close/>
              </a:path>
              <a:path w="2828275" h="6375224" fill="none">
                <a:moveTo>
                  <a:pt x="0" y="0"/>
                </a:moveTo>
                <a:cubicBezTo>
                  <a:pt x="550970" y="163147"/>
                  <a:pt x="3674725" y="2354944"/>
                  <a:pt x="2607899" y="6375224"/>
                </a:cubicBezTo>
              </a:path>
            </a:pathLst>
          </a:custGeom>
          <a:ln w="304800">
            <a:solidFill>
              <a:schemeClr val="accent3">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D5BE50A-A3D7-905F-15A9-07E2AFB3A2AB}"/>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178609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th Log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2DE4-C9B4-2511-971A-C611F1F89B93}"/>
              </a:ext>
            </a:extLst>
          </p:cNvPr>
          <p:cNvSpPr>
            <a:spLocks noGrp="1"/>
          </p:cNvSpPr>
          <p:nvPr>
            <p:ph type="ctrTitle" hasCustomPrompt="1"/>
          </p:nvPr>
        </p:nvSpPr>
        <p:spPr>
          <a:xfrm>
            <a:off x="454475" y="2107096"/>
            <a:ext cx="11283638" cy="976773"/>
          </a:xfrm>
          <a:prstGeom prst="rect">
            <a:avLst/>
          </a:prstGeom>
        </p:spPr>
        <p:txBody>
          <a:bodyPr anchor="b"/>
          <a:lstStyle>
            <a:lvl1pPr algn="l">
              <a:defRPr sz="6000" b="0" i="0" baseline="0">
                <a:latin typeface="Chronicle Text G1 Semi" pitchFamily="50" charset="0"/>
                <a:cs typeface="Chronicle Text G1 Semi" pitchFamily="50" charset="0"/>
              </a:defRPr>
            </a:lvl1pPr>
          </a:lstStyle>
          <a:p>
            <a:r>
              <a:rPr lang="en-US"/>
              <a:t>Title here</a:t>
            </a:r>
          </a:p>
        </p:txBody>
      </p:sp>
      <p:sp>
        <p:nvSpPr>
          <p:cNvPr id="3" name="Subtitle 2">
            <a:extLst>
              <a:ext uri="{FF2B5EF4-FFF2-40B4-BE49-F238E27FC236}">
                <a16:creationId xmlns:a16="http://schemas.microsoft.com/office/drawing/2014/main" id="{FAF80B6E-11FD-2EA5-83A7-6BB8C6C1266F}"/>
              </a:ext>
            </a:extLst>
          </p:cNvPr>
          <p:cNvSpPr>
            <a:spLocks noGrp="1"/>
          </p:cNvSpPr>
          <p:nvPr>
            <p:ph type="subTitle" idx="1" hasCustomPrompt="1"/>
          </p:nvPr>
        </p:nvSpPr>
        <p:spPr>
          <a:xfrm>
            <a:off x="454474" y="3301599"/>
            <a:ext cx="11283637" cy="518550"/>
          </a:xfrm>
          <a:prstGeom prst="rect">
            <a:avLst/>
          </a:prstGeom>
        </p:spPr>
        <p:txBody>
          <a:bodyPr/>
          <a:lstStyle>
            <a:lvl1pPr marL="0" indent="0" algn="l">
              <a:buNone/>
              <a:defRPr sz="2400" b="0" i="0">
                <a:solidFill>
                  <a:schemeClr val="bg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cxnSp>
        <p:nvCxnSpPr>
          <p:cNvPr id="7" name="Straight Connector 6">
            <a:extLst>
              <a:ext uri="{FF2B5EF4-FFF2-40B4-BE49-F238E27FC236}">
                <a16:creationId xmlns:a16="http://schemas.microsoft.com/office/drawing/2014/main" id="{22BE6699-BE1C-F305-C0AD-3CC6F88B1551}"/>
              </a:ext>
            </a:extLst>
          </p:cNvPr>
          <p:cNvCxnSpPr>
            <a:cxnSpLocks/>
          </p:cNvCxnSpPr>
          <p:nvPr userDrawn="1"/>
        </p:nvCxnSpPr>
        <p:spPr>
          <a:xfrm>
            <a:off x="454475" y="3168572"/>
            <a:ext cx="1128363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shape&#10;&#10;Description automatically generated">
            <a:extLst>
              <a:ext uri="{FF2B5EF4-FFF2-40B4-BE49-F238E27FC236}">
                <a16:creationId xmlns:a16="http://schemas.microsoft.com/office/drawing/2014/main" id="{27497D6D-8DA3-ACFE-495C-753486387D41}"/>
              </a:ext>
            </a:extLst>
          </p:cNvPr>
          <p:cNvPicPr>
            <a:picLocks noChangeAspect="1"/>
          </p:cNvPicPr>
          <p:nvPr userDrawn="1"/>
        </p:nvPicPr>
        <p:blipFill>
          <a:blip r:embed="rId2"/>
          <a:stretch>
            <a:fillRect/>
          </a:stretch>
        </p:blipFill>
        <p:spPr>
          <a:xfrm>
            <a:off x="454474" y="5029200"/>
            <a:ext cx="2735788" cy="1371601"/>
          </a:xfrm>
          <a:prstGeom prst="rect">
            <a:avLst/>
          </a:prstGeom>
        </p:spPr>
      </p:pic>
    </p:spTree>
    <p:extLst>
      <p:ext uri="{BB962C8B-B14F-4D97-AF65-F5344CB8AC3E}">
        <p14:creationId xmlns:p14="http://schemas.microsoft.com/office/powerpoint/2010/main" val="690442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6F45B113-8CDE-926C-009D-9692CDA12833}"/>
              </a:ext>
            </a:extLst>
          </p:cNvPr>
          <p:cNvPicPr>
            <a:picLocks noChangeAspect="1"/>
          </p:cNvPicPr>
          <p:nvPr userDrawn="1"/>
        </p:nvPicPr>
        <p:blipFill>
          <a:blip r:embed="rId3"/>
          <a:stretch>
            <a:fillRect/>
          </a:stretch>
        </p:blipFill>
        <p:spPr>
          <a:xfrm>
            <a:off x="457200" y="914400"/>
            <a:ext cx="2735788" cy="1371601"/>
          </a:xfrm>
          <a:prstGeom prst="rect">
            <a:avLst/>
          </a:prstGeom>
        </p:spPr>
      </p:pic>
      <p:sp>
        <p:nvSpPr>
          <p:cNvPr id="2" name="Title 1">
            <a:extLst>
              <a:ext uri="{FF2B5EF4-FFF2-40B4-BE49-F238E27FC236}">
                <a16:creationId xmlns:a16="http://schemas.microsoft.com/office/drawing/2014/main" id="{B1012DE4-C9B4-2511-971A-C611F1F89B93}"/>
              </a:ext>
            </a:extLst>
          </p:cNvPr>
          <p:cNvSpPr>
            <a:spLocks noGrp="1"/>
          </p:cNvSpPr>
          <p:nvPr>
            <p:ph type="ctrTitle" hasCustomPrompt="1"/>
          </p:nvPr>
        </p:nvSpPr>
        <p:spPr>
          <a:xfrm>
            <a:off x="285510" y="4691521"/>
            <a:ext cx="6401040" cy="976773"/>
          </a:xfrm>
          <a:prstGeom prst="rect">
            <a:avLst/>
          </a:prstGeom>
        </p:spPr>
        <p:txBody>
          <a:bodyPr anchor="b"/>
          <a:lstStyle>
            <a:lvl1pPr algn="l">
              <a:defRPr sz="6000" b="0" i="0" baseline="0">
                <a:latin typeface="Chronicle Text G1 Semi" pitchFamily="50" charset="0"/>
                <a:cs typeface="Chronicle Text G1 Semi" pitchFamily="50" charset="0"/>
              </a:defRPr>
            </a:lvl1pPr>
          </a:lstStyle>
          <a:p>
            <a:r>
              <a:rPr lang="en-US"/>
              <a:t>Title here</a:t>
            </a:r>
          </a:p>
        </p:txBody>
      </p:sp>
      <p:sp>
        <p:nvSpPr>
          <p:cNvPr id="3" name="Subtitle 2">
            <a:extLst>
              <a:ext uri="{FF2B5EF4-FFF2-40B4-BE49-F238E27FC236}">
                <a16:creationId xmlns:a16="http://schemas.microsoft.com/office/drawing/2014/main" id="{FAF80B6E-11FD-2EA5-83A7-6BB8C6C1266F}"/>
              </a:ext>
            </a:extLst>
          </p:cNvPr>
          <p:cNvSpPr>
            <a:spLocks noGrp="1"/>
          </p:cNvSpPr>
          <p:nvPr>
            <p:ph type="subTitle" idx="1" hasCustomPrompt="1"/>
          </p:nvPr>
        </p:nvSpPr>
        <p:spPr>
          <a:xfrm>
            <a:off x="285510" y="5886024"/>
            <a:ext cx="6401040" cy="518550"/>
          </a:xfrm>
          <a:prstGeom prst="rect">
            <a:avLst/>
          </a:prstGeom>
        </p:spPr>
        <p:txBody>
          <a:bodyPr/>
          <a:lstStyle>
            <a:lvl1pPr marL="0" indent="0" algn="l">
              <a:buNone/>
              <a:defRPr sz="2400" b="0" i="0">
                <a:solidFill>
                  <a:schemeClr val="bg1"/>
                </a:solidFill>
                <a:latin typeface="Gotham Medium"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cxnSp>
        <p:nvCxnSpPr>
          <p:cNvPr id="7" name="Straight Connector 6">
            <a:extLst>
              <a:ext uri="{FF2B5EF4-FFF2-40B4-BE49-F238E27FC236}">
                <a16:creationId xmlns:a16="http://schemas.microsoft.com/office/drawing/2014/main" id="{22BE6699-BE1C-F305-C0AD-3CC6F88B1551}"/>
              </a:ext>
            </a:extLst>
          </p:cNvPr>
          <p:cNvCxnSpPr>
            <a:cxnSpLocks/>
          </p:cNvCxnSpPr>
          <p:nvPr userDrawn="1"/>
        </p:nvCxnSpPr>
        <p:spPr>
          <a:xfrm>
            <a:off x="285510" y="5752997"/>
            <a:ext cx="640104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42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tx1"/>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C7CF957-808A-550D-167C-B7E500F3711A}"/>
              </a:ext>
            </a:extLst>
          </p:cNvPr>
          <p:cNvSpPr>
            <a:spLocks noGrp="1"/>
          </p:cNvSpPr>
          <p:nvPr>
            <p:ph type="body" sz="quarter" idx="10" hasCustomPrompt="1"/>
          </p:nvPr>
        </p:nvSpPr>
        <p:spPr>
          <a:xfrm>
            <a:off x="1364974" y="1845844"/>
            <a:ext cx="9464040" cy="3166312"/>
          </a:xfrm>
          <a:prstGeom prst="rect">
            <a:avLst/>
          </a:prstGeom>
        </p:spPr>
        <p:txBody>
          <a:bodyPr lIns="91434" tIns="45717" rIns="91434" bIns="45717" anchor="t">
            <a:normAutofit/>
          </a:bodyPr>
          <a:lstStyle>
            <a:lvl1pPr marL="0" marR="0" indent="0" algn="l" defTabSz="914334" rtl="0" eaLnBrk="1" fontAlgn="auto" latinLnBrk="0" hangingPunct="1">
              <a:lnSpc>
                <a:spcPct val="150000"/>
              </a:lnSpc>
              <a:spcBef>
                <a:spcPts val="1200"/>
              </a:spcBef>
              <a:spcAft>
                <a:spcPts val="0"/>
              </a:spcAft>
              <a:buClrTx/>
              <a:buSzTx/>
              <a:buFont typeface="Arial"/>
              <a:buNone/>
              <a:tabLst/>
              <a:defRPr lang="en-US" sz="2300" b="0" i="0" baseline="0" smtClean="0">
                <a:solidFill>
                  <a:srgbClr val="000000"/>
                </a:solidFill>
                <a:effectLst/>
                <a:latin typeface="Gotham Medium" panose="02000604030000020004" pitchFamily="2" charset="0"/>
              </a:defRPr>
            </a:lvl1pPr>
            <a:lvl2pPr>
              <a:spcBef>
                <a:spcPts val="1200"/>
              </a:spcBef>
              <a:defRPr sz="2100" b="0" i="0">
                <a:solidFill>
                  <a:sysClr val="windowText" lastClr="000000"/>
                </a:solidFill>
                <a:latin typeface="Gotham-Light" charset="0"/>
                <a:ea typeface="Gotham-Light" charset="0"/>
                <a:cs typeface="Gotham-Light" charset="0"/>
              </a:defRPr>
            </a:lvl2pPr>
            <a:lvl3pPr>
              <a:spcBef>
                <a:spcPts val="1200"/>
              </a:spcBef>
              <a:defRPr sz="2100" b="0" i="0">
                <a:solidFill>
                  <a:sysClr val="windowText" lastClr="000000"/>
                </a:solidFill>
                <a:latin typeface="Gotham-Light" charset="0"/>
                <a:ea typeface="Gotham-Light" charset="0"/>
                <a:cs typeface="Gotham-Light" charset="0"/>
              </a:defRPr>
            </a:lvl3pPr>
            <a:lvl4pPr>
              <a:spcBef>
                <a:spcPts val="1200"/>
              </a:spcBef>
              <a:defRPr sz="2100" b="0" i="0">
                <a:solidFill>
                  <a:sysClr val="windowText" lastClr="000000"/>
                </a:solidFill>
                <a:latin typeface="Gotham-Light" charset="0"/>
                <a:ea typeface="Gotham-Light" charset="0"/>
                <a:cs typeface="Gotham-Light" charset="0"/>
              </a:defRPr>
            </a:lvl4pPr>
            <a:lvl5pPr>
              <a:spcBef>
                <a:spcPts val="1200"/>
              </a:spcBef>
              <a:defRPr sz="2100" b="0" i="0">
                <a:solidFill>
                  <a:sysClr val="windowText" lastClr="000000"/>
                </a:solidFill>
                <a:latin typeface="Gotham-Light" charset="0"/>
                <a:ea typeface="Gotham-Light" charset="0"/>
                <a:cs typeface="Gotham-Light" charset="0"/>
              </a:defRPr>
            </a:lvl5pPr>
          </a:lstStyle>
          <a:p>
            <a:r>
              <a:rPr lang="en-US"/>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endParaRPr lang="en-US"/>
          </a:p>
        </p:txBody>
      </p:sp>
      <p:sp>
        <p:nvSpPr>
          <p:cNvPr id="13" name="Title Placeholder 1">
            <a:extLst>
              <a:ext uri="{FF2B5EF4-FFF2-40B4-BE49-F238E27FC236}">
                <a16:creationId xmlns:a16="http://schemas.microsoft.com/office/drawing/2014/main" id="{B763D147-BFA7-A08D-C2F9-14EC44E03665}"/>
              </a:ext>
            </a:extLst>
          </p:cNvPr>
          <p:cNvSpPr>
            <a:spLocks noGrp="1"/>
          </p:cNvSpPr>
          <p:nvPr>
            <p:ph type="title"/>
          </p:nvPr>
        </p:nvSpPr>
        <p:spPr>
          <a:xfrm>
            <a:off x="457200" y="457200"/>
            <a:ext cx="11274552" cy="1088136"/>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2" name="Slide Number Placeholder 5">
            <a:extLst>
              <a:ext uri="{FF2B5EF4-FFF2-40B4-BE49-F238E27FC236}">
                <a16:creationId xmlns:a16="http://schemas.microsoft.com/office/drawing/2014/main" id="{63F24880-1AB5-4BBC-7461-7E46A7E0CCF6}"/>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accent1"/>
                </a:solidFill>
                <a:latin typeface="Gotham Bold" panose="02000604030000020004" pitchFamily="2" charset="0"/>
              </a:defRPr>
            </a:lvl1pPr>
          </a:lstStyle>
          <a:p>
            <a:fld id="{965D7E3C-F77B-724E-9522-2379589B8738}" type="slidenum">
              <a:rPr lang="en-US" smtClean="0"/>
              <a:pPr/>
              <a:t>‹#›</a:t>
            </a:fld>
            <a:endParaRPr lang="en-US"/>
          </a:p>
        </p:txBody>
      </p:sp>
      <p:pic>
        <p:nvPicPr>
          <p:cNvPr id="3" name="Picture 2" descr="Icon&#10;&#10;Description automatically generated with medium confidence">
            <a:extLst>
              <a:ext uri="{FF2B5EF4-FFF2-40B4-BE49-F238E27FC236}">
                <a16:creationId xmlns:a16="http://schemas.microsoft.com/office/drawing/2014/main" id="{C047FBD4-AF9B-DA11-30D3-E3DCBCF3FCC0}"/>
              </a:ext>
            </a:extLst>
          </p:cNvPr>
          <p:cNvPicPr>
            <a:picLocks noChangeAspect="1"/>
          </p:cNvPicPr>
          <p:nvPr userDrawn="1"/>
        </p:nvPicPr>
        <p:blipFill rotWithShape="1">
          <a:blip r:embed="rId2"/>
          <a:srcRect l="10416" t="10357" r="10298" b="10357"/>
          <a:stretch/>
        </p:blipFill>
        <p:spPr>
          <a:xfrm>
            <a:off x="228600" y="6144768"/>
            <a:ext cx="457200" cy="457200"/>
          </a:xfrm>
          <a:prstGeom prst="rect">
            <a:avLst/>
          </a:prstGeom>
        </p:spPr>
      </p:pic>
      <p:sp>
        <p:nvSpPr>
          <p:cNvPr id="7" name="TextBox 6">
            <a:extLst>
              <a:ext uri="{FF2B5EF4-FFF2-40B4-BE49-F238E27FC236}">
                <a16:creationId xmlns:a16="http://schemas.microsoft.com/office/drawing/2014/main" id="{05620E94-2744-90A9-2CEB-F99A62129988}"/>
              </a:ext>
            </a:extLst>
          </p:cNvPr>
          <p:cNvSpPr txBox="1"/>
          <p:nvPr userDrawn="1"/>
        </p:nvSpPr>
        <p:spPr>
          <a:xfrm>
            <a:off x="12741965" y="1033670"/>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EC97DCAB-E343-943A-E8DA-61B57FABED4B}"/>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286606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2DE4-C9B4-2511-971A-C611F1F89B93}"/>
              </a:ext>
            </a:extLst>
          </p:cNvPr>
          <p:cNvSpPr>
            <a:spLocks noGrp="1"/>
          </p:cNvSpPr>
          <p:nvPr>
            <p:ph type="ctrTitle" hasCustomPrompt="1"/>
          </p:nvPr>
        </p:nvSpPr>
        <p:spPr>
          <a:xfrm>
            <a:off x="285510" y="4691521"/>
            <a:ext cx="6401040" cy="976773"/>
          </a:xfrm>
          <a:prstGeom prst="rect">
            <a:avLst/>
          </a:prstGeom>
        </p:spPr>
        <p:txBody>
          <a:bodyPr anchor="b"/>
          <a:lstStyle>
            <a:lvl1pPr algn="l">
              <a:defRPr sz="6000" b="0" i="0" baseline="0">
                <a:latin typeface="Chronicle Text G1 Semi" pitchFamily="50" charset="0"/>
                <a:cs typeface="Chronicle Text G1 Semi" pitchFamily="50" charset="0"/>
              </a:defRPr>
            </a:lvl1pPr>
          </a:lstStyle>
          <a:p>
            <a:r>
              <a:rPr lang="en-US"/>
              <a:t>Title here</a:t>
            </a:r>
          </a:p>
        </p:txBody>
      </p:sp>
      <p:sp>
        <p:nvSpPr>
          <p:cNvPr id="3" name="Subtitle 2">
            <a:extLst>
              <a:ext uri="{FF2B5EF4-FFF2-40B4-BE49-F238E27FC236}">
                <a16:creationId xmlns:a16="http://schemas.microsoft.com/office/drawing/2014/main" id="{FAF80B6E-11FD-2EA5-83A7-6BB8C6C1266F}"/>
              </a:ext>
            </a:extLst>
          </p:cNvPr>
          <p:cNvSpPr>
            <a:spLocks noGrp="1"/>
          </p:cNvSpPr>
          <p:nvPr>
            <p:ph type="subTitle" idx="1" hasCustomPrompt="1"/>
          </p:nvPr>
        </p:nvSpPr>
        <p:spPr>
          <a:xfrm>
            <a:off x="285510" y="5886024"/>
            <a:ext cx="6401040" cy="518550"/>
          </a:xfrm>
          <a:prstGeom prst="rect">
            <a:avLst/>
          </a:prstGeom>
        </p:spPr>
        <p:txBody>
          <a:bodyPr/>
          <a:lstStyle>
            <a:lvl1pPr marL="0" indent="0" algn="l">
              <a:buNone/>
              <a:defRPr sz="2400" b="0" i="0">
                <a:latin typeface="Gotham Medium" panose="02000604030000020004" pitchFamily="2" charset="0"/>
                <a:cs typeface="Chronicle Text G1 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cxnSp>
        <p:nvCxnSpPr>
          <p:cNvPr id="7" name="Straight Connector 6">
            <a:extLst>
              <a:ext uri="{FF2B5EF4-FFF2-40B4-BE49-F238E27FC236}">
                <a16:creationId xmlns:a16="http://schemas.microsoft.com/office/drawing/2014/main" id="{22BE6699-BE1C-F305-C0AD-3CC6F88B1551}"/>
              </a:ext>
            </a:extLst>
          </p:cNvPr>
          <p:cNvCxnSpPr>
            <a:cxnSpLocks/>
          </p:cNvCxnSpPr>
          <p:nvPr userDrawn="1"/>
        </p:nvCxnSpPr>
        <p:spPr>
          <a:xfrm>
            <a:off x="285510" y="5752997"/>
            <a:ext cx="64010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8C32BCC-60CB-1E9A-7D58-D830C7BABD2B}"/>
              </a:ext>
            </a:extLst>
          </p:cNvPr>
          <p:cNvPicPr>
            <a:picLocks noChangeAspect="1"/>
          </p:cNvPicPr>
          <p:nvPr userDrawn="1"/>
        </p:nvPicPr>
        <p:blipFill>
          <a:blip r:embed="rId3"/>
          <a:srcRect/>
          <a:stretch/>
        </p:blipFill>
        <p:spPr>
          <a:xfrm>
            <a:off x="454765" y="914400"/>
            <a:ext cx="2743200" cy="1371600"/>
          </a:xfrm>
          <a:prstGeom prst="rect">
            <a:avLst/>
          </a:prstGeom>
        </p:spPr>
      </p:pic>
    </p:spTree>
    <p:extLst>
      <p:ext uri="{BB962C8B-B14F-4D97-AF65-F5344CB8AC3E}">
        <p14:creationId xmlns:p14="http://schemas.microsoft.com/office/powerpoint/2010/main" val="721496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Graph Slide">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7442C070-9F1F-B128-4F88-DE861C1C286A}"/>
              </a:ext>
            </a:extLst>
          </p:cNvPr>
          <p:cNvPicPr>
            <a:picLocks noChangeAspect="1"/>
          </p:cNvPicPr>
          <p:nvPr userDrawn="1"/>
        </p:nvPicPr>
        <p:blipFill rotWithShape="1">
          <a:blip r:embed="rId2"/>
          <a:srcRect l="10416" t="10357" r="10298" b="10357"/>
          <a:stretch/>
        </p:blipFill>
        <p:spPr>
          <a:xfrm>
            <a:off x="228600" y="6144768"/>
            <a:ext cx="457200" cy="457200"/>
          </a:xfrm>
          <a:prstGeom prst="rect">
            <a:avLst/>
          </a:prstGeom>
        </p:spPr>
      </p:pic>
      <p:sp>
        <p:nvSpPr>
          <p:cNvPr id="9" name="Chart Placeholder 4">
            <a:extLst>
              <a:ext uri="{FF2B5EF4-FFF2-40B4-BE49-F238E27FC236}">
                <a16:creationId xmlns:a16="http://schemas.microsoft.com/office/drawing/2014/main" id="{3A938B8D-DD59-E28A-0064-82DA331CB1BF}"/>
              </a:ext>
            </a:extLst>
          </p:cNvPr>
          <p:cNvSpPr>
            <a:spLocks noGrp="1"/>
          </p:cNvSpPr>
          <p:nvPr>
            <p:ph type="chart" sz="quarter" idx="10" hasCustomPrompt="1"/>
          </p:nvPr>
        </p:nvSpPr>
        <p:spPr>
          <a:xfrm>
            <a:off x="2159617" y="1826960"/>
            <a:ext cx="7869717" cy="3200400"/>
          </a:xfrm>
          <a:prstGeom prst="rect">
            <a:avLst/>
          </a:prstGeom>
        </p:spPr>
        <p:txBody>
          <a:bodyPr lIns="91434" tIns="45717" rIns="91434" bIns="45717"/>
          <a:lstStyle>
            <a:lvl1pPr marL="0" marR="0" indent="0" algn="l" defTabSz="914334" rtl="0" eaLnBrk="1" fontAlgn="auto" latinLnBrk="0" hangingPunct="1">
              <a:lnSpc>
                <a:spcPct val="90000"/>
              </a:lnSpc>
              <a:spcBef>
                <a:spcPts val="1000"/>
              </a:spcBef>
              <a:spcAft>
                <a:spcPts val="0"/>
              </a:spcAft>
              <a:buClrTx/>
              <a:buSzTx/>
              <a:buFont typeface="Arial"/>
              <a:buNone/>
              <a:tabLst/>
              <a:defRPr b="1" i="0">
                <a:solidFill>
                  <a:schemeClr val="bg1"/>
                </a:solidFill>
                <a:latin typeface="Gotham-Bold" charset="0"/>
                <a:ea typeface="Gotham-Bold" charset="0"/>
                <a:cs typeface="Gotham-Bold" charset="0"/>
              </a:defRPr>
            </a:lvl1pPr>
          </a:lstStyle>
          <a:p>
            <a:r>
              <a:rPr lang="en-US"/>
              <a:t>Chart or Graph</a:t>
            </a:r>
          </a:p>
        </p:txBody>
      </p:sp>
      <p:sp>
        <p:nvSpPr>
          <p:cNvPr id="10" name="Text Placeholder 3">
            <a:extLst>
              <a:ext uri="{FF2B5EF4-FFF2-40B4-BE49-F238E27FC236}">
                <a16:creationId xmlns:a16="http://schemas.microsoft.com/office/drawing/2014/main" id="{EF46F0F3-7180-DBDF-9A18-E5CE37584DB6}"/>
              </a:ext>
            </a:extLst>
          </p:cNvPr>
          <p:cNvSpPr>
            <a:spLocks noGrp="1"/>
          </p:cNvSpPr>
          <p:nvPr>
            <p:ph type="body" sz="quarter" idx="11" hasCustomPrompt="1"/>
          </p:nvPr>
        </p:nvSpPr>
        <p:spPr>
          <a:xfrm>
            <a:off x="1907941" y="5256494"/>
            <a:ext cx="8373068" cy="914400"/>
          </a:xfrm>
          <a:prstGeom prst="rect">
            <a:avLst/>
          </a:prstGeom>
        </p:spPr>
        <p:txBody>
          <a:bodyPr lIns="91434" tIns="45717" rIns="91434" bIns="45717" anchor="ctr"/>
          <a:lstStyle>
            <a:lvl1pPr marL="0" indent="0" algn="ctr">
              <a:buNone/>
              <a:defRPr sz="1500" b="0" i="0" baseline="0">
                <a:latin typeface="Gotham Black" panose="02000604030000020004" pitchFamily="2" charset="0"/>
              </a:defRPr>
            </a:lvl1pPr>
            <a:lvl2pPr marL="457167" indent="0" algn="ctr">
              <a:buNone/>
              <a:defRPr sz="1500"/>
            </a:lvl2pPr>
            <a:lvl3pPr marL="914334" indent="0" algn="ctr">
              <a:buNone/>
              <a:defRPr sz="1500"/>
            </a:lvl3pPr>
            <a:lvl4pPr marL="1371501" indent="0" algn="ctr">
              <a:buNone/>
              <a:defRPr sz="1500"/>
            </a:lvl4pPr>
            <a:lvl5pPr marL="1828668" indent="0" algn="ctr">
              <a:buNone/>
              <a:defRPr sz="1500"/>
            </a:lvl5pPr>
          </a:lstStyle>
          <a:p>
            <a:pPr lvl="0"/>
            <a:r>
              <a:rPr lang="en-US"/>
              <a:t>Footnotes entered here.</a:t>
            </a:r>
          </a:p>
        </p:txBody>
      </p:sp>
      <p:sp>
        <p:nvSpPr>
          <p:cNvPr id="11" name="Slide Number Placeholder 5">
            <a:extLst>
              <a:ext uri="{FF2B5EF4-FFF2-40B4-BE49-F238E27FC236}">
                <a16:creationId xmlns:a16="http://schemas.microsoft.com/office/drawing/2014/main" id="{68954573-85B3-E1D0-F4EA-863E7F90C4B0}"/>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accent1"/>
                </a:solidFill>
                <a:latin typeface="Gotham Bold" panose="02000604030000020004" pitchFamily="2" charset="0"/>
              </a:defRPr>
            </a:lvl1pPr>
          </a:lstStyle>
          <a:p>
            <a:fld id="{965D7E3C-F77B-724E-9522-2379589B8738}" type="slidenum">
              <a:rPr lang="en-US" smtClean="0"/>
              <a:pPr/>
              <a:t>‹#›</a:t>
            </a:fld>
            <a:endParaRPr lang="en-US"/>
          </a:p>
        </p:txBody>
      </p:sp>
      <p:sp>
        <p:nvSpPr>
          <p:cNvPr id="13" name="Title Placeholder 1">
            <a:extLst>
              <a:ext uri="{FF2B5EF4-FFF2-40B4-BE49-F238E27FC236}">
                <a16:creationId xmlns:a16="http://schemas.microsoft.com/office/drawing/2014/main" id="{8F99A441-7AD5-CBBC-6F7F-0A509DB9F3F4}"/>
              </a:ext>
            </a:extLst>
          </p:cNvPr>
          <p:cNvSpPr>
            <a:spLocks noGrp="1"/>
          </p:cNvSpPr>
          <p:nvPr>
            <p:ph type="title"/>
          </p:nvPr>
        </p:nvSpPr>
        <p:spPr>
          <a:xfrm>
            <a:off x="457200" y="457200"/>
            <a:ext cx="11274552" cy="1088136"/>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2" name="TextBox 1">
            <a:extLst>
              <a:ext uri="{FF2B5EF4-FFF2-40B4-BE49-F238E27FC236}">
                <a16:creationId xmlns:a16="http://schemas.microsoft.com/office/drawing/2014/main" id="{1C2787E0-43C7-7813-146F-1BC674B1A94D}"/>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20750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chemeClr val="tx1"/>
        </a:solidFill>
        <a:effectLst/>
      </p:bgPr>
    </p:bg>
    <p:spTree>
      <p:nvGrpSpPr>
        <p:cNvPr id="1" name=""/>
        <p:cNvGrpSpPr/>
        <p:nvPr/>
      </p:nvGrpSpPr>
      <p:grpSpPr>
        <a:xfrm>
          <a:off x="0" y="0"/>
          <a:ext cx="0" cy="0"/>
          <a:chOff x="0" y="0"/>
          <a:chExt cx="0" cy="0"/>
        </a:xfrm>
      </p:grpSpPr>
      <p:sp>
        <p:nvSpPr>
          <p:cNvPr id="7" name="Table Placeholder 3">
            <a:extLst>
              <a:ext uri="{FF2B5EF4-FFF2-40B4-BE49-F238E27FC236}">
                <a16:creationId xmlns:a16="http://schemas.microsoft.com/office/drawing/2014/main" id="{B614BF59-E715-3591-E305-1C89EC5C8509}"/>
              </a:ext>
            </a:extLst>
          </p:cNvPr>
          <p:cNvSpPr>
            <a:spLocks noGrp="1"/>
          </p:cNvSpPr>
          <p:nvPr>
            <p:ph type="tbl" sz="quarter" idx="10" hasCustomPrompt="1"/>
          </p:nvPr>
        </p:nvSpPr>
        <p:spPr>
          <a:xfrm>
            <a:off x="766667" y="1941586"/>
            <a:ext cx="10655617" cy="3659114"/>
          </a:xfrm>
          <a:prstGeom prst="rect">
            <a:avLst/>
          </a:prstGeom>
        </p:spPr>
        <p:txBody>
          <a:bodyPr/>
          <a:lstStyle>
            <a:lvl1pPr marL="0" indent="0">
              <a:buNone/>
              <a:defRPr b="0" i="0">
                <a:solidFill>
                  <a:schemeClr val="tx2"/>
                </a:solidFill>
                <a:latin typeface="Gotham Book" panose="02000604040000020004" pitchFamily="2" charset="0"/>
                <a:ea typeface="Gotham Book" panose="02000604040000020004" pitchFamily="2" charset="0"/>
                <a:cs typeface="Gotham Book" panose="02000604040000020004" pitchFamily="2" charset="0"/>
              </a:defRPr>
            </a:lvl1pPr>
          </a:lstStyle>
          <a:p>
            <a:r>
              <a:rPr lang="en-US"/>
              <a:t>Table</a:t>
            </a:r>
          </a:p>
        </p:txBody>
      </p:sp>
      <p:sp>
        <p:nvSpPr>
          <p:cNvPr id="2" name="Title Placeholder 1">
            <a:extLst>
              <a:ext uri="{FF2B5EF4-FFF2-40B4-BE49-F238E27FC236}">
                <a16:creationId xmlns:a16="http://schemas.microsoft.com/office/drawing/2014/main" id="{85BDBF7B-E5BF-6D04-CA30-99AF60E4390D}"/>
              </a:ext>
            </a:extLst>
          </p:cNvPr>
          <p:cNvSpPr>
            <a:spLocks noGrp="1"/>
          </p:cNvSpPr>
          <p:nvPr>
            <p:ph type="title"/>
          </p:nvPr>
        </p:nvSpPr>
        <p:spPr>
          <a:xfrm>
            <a:off x="457200" y="457200"/>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3" name="Slide Number Placeholder 5">
            <a:extLst>
              <a:ext uri="{FF2B5EF4-FFF2-40B4-BE49-F238E27FC236}">
                <a16:creationId xmlns:a16="http://schemas.microsoft.com/office/drawing/2014/main" id="{4E5750BE-8281-38C4-CBB0-8303701D2828}"/>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accent1"/>
                </a:solidFill>
                <a:latin typeface="Gotham Bold" panose="02000604030000020004" pitchFamily="2" charset="0"/>
              </a:defRPr>
            </a:lvl1pPr>
          </a:lstStyle>
          <a:p>
            <a:fld id="{965D7E3C-F77B-724E-9522-2379589B8738}" type="slidenum">
              <a:rPr lang="en-US" smtClean="0"/>
              <a:pPr/>
              <a:t>‹#›</a:t>
            </a:fld>
            <a:endParaRPr lang="en-US"/>
          </a:p>
        </p:txBody>
      </p:sp>
      <p:pic>
        <p:nvPicPr>
          <p:cNvPr id="5" name="Picture 4" descr="Icon&#10;&#10;Description automatically generated with medium confidence">
            <a:extLst>
              <a:ext uri="{FF2B5EF4-FFF2-40B4-BE49-F238E27FC236}">
                <a16:creationId xmlns:a16="http://schemas.microsoft.com/office/drawing/2014/main" id="{4C7595C5-2303-A99D-B221-1141B633784B}"/>
              </a:ext>
            </a:extLst>
          </p:cNvPr>
          <p:cNvPicPr>
            <a:picLocks noChangeAspect="1"/>
          </p:cNvPicPr>
          <p:nvPr userDrawn="1"/>
        </p:nvPicPr>
        <p:blipFill rotWithShape="1">
          <a:blip r:embed="rId2"/>
          <a:srcRect l="10416" t="10357" r="10298" b="10357"/>
          <a:stretch/>
        </p:blipFill>
        <p:spPr>
          <a:xfrm>
            <a:off x="228600" y="6144768"/>
            <a:ext cx="457200" cy="457200"/>
          </a:xfrm>
          <a:prstGeom prst="rect">
            <a:avLst/>
          </a:prstGeom>
        </p:spPr>
      </p:pic>
      <p:sp>
        <p:nvSpPr>
          <p:cNvPr id="4" name="TextBox 3">
            <a:extLst>
              <a:ext uri="{FF2B5EF4-FFF2-40B4-BE49-F238E27FC236}">
                <a16:creationId xmlns:a16="http://schemas.microsoft.com/office/drawing/2014/main" id="{D88DB56D-98DB-D144-0D20-0CD7C9CEE63A}"/>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794525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Content Slide">
    <p:bg>
      <p:bgPr>
        <a:solidFill>
          <a:schemeClr val="tx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F62C20D-45EF-BC70-0B55-D39DE76D1275}"/>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accent1"/>
                </a:solidFill>
                <a:latin typeface="Gotham Bold" panose="02000604030000020004" pitchFamily="2" charset="0"/>
              </a:defRPr>
            </a:lvl1pPr>
          </a:lstStyle>
          <a:p>
            <a:fld id="{965D7E3C-F77B-724E-9522-2379589B8738}" type="slidenum">
              <a:rPr lang="en-US" smtClean="0"/>
              <a:pPr/>
              <a:t>‹#›</a:t>
            </a:fld>
            <a:endParaRPr lang="en-US"/>
          </a:p>
        </p:txBody>
      </p:sp>
      <p:sp>
        <p:nvSpPr>
          <p:cNvPr id="6" name="Title Placeholder 1">
            <a:extLst>
              <a:ext uri="{FF2B5EF4-FFF2-40B4-BE49-F238E27FC236}">
                <a16:creationId xmlns:a16="http://schemas.microsoft.com/office/drawing/2014/main" id="{DEA8B224-F4C9-3BB5-B25F-BA0CBDFBAF29}"/>
              </a:ext>
            </a:extLst>
          </p:cNvPr>
          <p:cNvSpPr>
            <a:spLocks noGrp="1"/>
          </p:cNvSpPr>
          <p:nvPr>
            <p:ph type="title"/>
          </p:nvPr>
        </p:nvSpPr>
        <p:spPr>
          <a:xfrm>
            <a:off x="457200" y="457200"/>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pic>
        <p:nvPicPr>
          <p:cNvPr id="2" name="Picture 1" descr="Icon&#10;&#10;Description automatically generated with medium confidence">
            <a:extLst>
              <a:ext uri="{FF2B5EF4-FFF2-40B4-BE49-F238E27FC236}">
                <a16:creationId xmlns:a16="http://schemas.microsoft.com/office/drawing/2014/main" id="{71FC7ED3-3297-5390-0F36-ED87427E5727}"/>
              </a:ext>
            </a:extLst>
          </p:cNvPr>
          <p:cNvPicPr>
            <a:picLocks noChangeAspect="1"/>
          </p:cNvPicPr>
          <p:nvPr userDrawn="1"/>
        </p:nvPicPr>
        <p:blipFill rotWithShape="1">
          <a:blip r:embed="rId2"/>
          <a:srcRect l="10416" t="10357" r="10298" b="10357"/>
          <a:stretch/>
        </p:blipFill>
        <p:spPr>
          <a:xfrm>
            <a:off x="228600" y="6144768"/>
            <a:ext cx="457200" cy="457200"/>
          </a:xfrm>
          <a:prstGeom prst="rect">
            <a:avLst/>
          </a:prstGeom>
        </p:spPr>
      </p:pic>
      <p:sp>
        <p:nvSpPr>
          <p:cNvPr id="5" name="TextBox 4">
            <a:extLst>
              <a:ext uri="{FF2B5EF4-FFF2-40B4-BE49-F238E27FC236}">
                <a16:creationId xmlns:a16="http://schemas.microsoft.com/office/drawing/2014/main" id="{4F10764A-DB47-ED9C-F3DA-70179FE0514A}"/>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
        <p:nvSpPr>
          <p:cNvPr id="7" name="Content Placeholder 15">
            <a:extLst>
              <a:ext uri="{FF2B5EF4-FFF2-40B4-BE49-F238E27FC236}">
                <a16:creationId xmlns:a16="http://schemas.microsoft.com/office/drawing/2014/main" id="{1332B19B-DFDB-CDC3-9C5A-90EA4FFBC6FE}"/>
              </a:ext>
            </a:extLst>
          </p:cNvPr>
          <p:cNvSpPr>
            <a:spLocks noGrp="1"/>
          </p:cNvSpPr>
          <p:nvPr>
            <p:ph sz="quarter" idx="14"/>
          </p:nvPr>
        </p:nvSpPr>
        <p:spPr>
          <a:xfrm>
            <a:off x="836676" y="1901103"/>
            <a:ext cx="10515600" cy="3886200"/>
          </a:xfrm>
          <a:prstGeom prst="rect">
            <a:avLst/>
          </a:prstGeom>
        </p:spPr>
        <p:txBody>
          <a:bodyPr/>
          <a:lstStyle>
            <a:lvl1pPr marL="0" indent="0">
              <a:buNone/>
              <a:defRPr b="0" i="0">
                <a:solidFill>
                  <a:schemeClr val="bg1"/>
                </a:solidFill>
                <a:latin typeface="Gotham Book" panose="02000604040000020004" pitchFamily="2" charset="0"/>
              </a:defRPr>
            </a:lvl1pPr>
            <a:lvl2pPr marL="457200" indent="0">
              <a:buNone/>
              <a:defRPr b="0" i="0">
                <a:solidFill>
                  <a:schemeClr val="bg1"/>
                </a:solidFill>
                <a:latin typeface="Gotham Book" panose="02000604040000020004" pitchFamily="2" charset="0"/>
              </a:defRPr>
            </a:lvl2pPr>
            <a:lvl3pPr marL="914400" indent="0">
              <a:buNone/>
              <a:defRPr b="0" i="0">
                <a:solidFill>
                  <a:schemeClr val="bg1"/>
                </a:solidFill>
                <a:latin typeface="Gotham Book" panose="02000604040000020004" pitchFamily="2" charset="0"/>
              </a:defRPr>
            </a:lvl3pPr>
            <a:lvl4pPr marL="1371600" indent="0">
              <a:buNone/>
              <a:defRPr b="0" i="0">
                <a:solidFill>
                  <a:schemeClr val="bg1"/>
                </a:solidFill>
                <a:latin typeface="Gotham Book" panose="02000604040000020004" pitchFamily="2" charset="0"/>
              </a:defRPr>
            </a:lvl4pPr>
            <a:lvl5pPr marL="1828800" indent="0">
              <a:buNone/>
              <a:defRPr b="0" i="0">
                <a:solidFill>
                  <a:schemeClr val="bg1"/>
                </a:solidFill>
                <a:latin typeface="Gotham Book" panose="02000604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119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Content Slide - 2 Columns">
    <p:bg>
      <p:bgPr>
        <a:solidFill>
          <a:schemeClr val="tx1"/>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0AAD740F-C3B1-1C12-5DEA-2BEB22816D3B}"/>
              </a:ext>
            </a:extLst>
          </p:cNvPr>
          <p:cNvSpPr>
            <a:spLocks noGrp="1"/>
          </p:cNvSpPr>
          <p:nvPr>
            <p:ph type="title"/>
          </p:nvPr>
        </p:nvSpPr>
        <p:spPr>
          <a:xfrm>
            <a:off x="457200" y="509158"/>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16" name="Content Placeholder 15">
            <a:extLst>
              <a:ext uri="{FF2B5EF4-FFF2-40B4-BE49-F238E27FC236}">
                <a16:creationId xmlns:a16="http://schemas.microsoft.com/office/drawing/2014/main" id="{ADAD6C1B-6228-7ADA-D3AB-F4425D101CF3}"/>
              </a:ext>
            </a:extLst>
          </p:cNvPr>
          <p:cNvSpPr>
            <a:spLocks noGrp="1"/>
          </p:cNvSpPr>
          <p:nvPr>
            <p:ph sz="quarter" idx="14"/>
          </p:nvPr>
        </p:nvSpPr>
        <p:spPr>
          <a:xfrm>
            <a:off x="685800" y="1938528"/>
            <a:ext cx="5183316" cy="3862197"/>
          </a:xfrm>
          <a:prstGeom prst="rect">
            <a:avLst/>
          </a:prstGeom>
        </p:spPr>
        <p:txBody>
          <a:bodyPr/>
          <a:lstStyle>
            <a:lvl1pPr marL="0" indent="0">
              <a:buNone/>
              <a:defRPr sz="2000" b="0" i="0">
                <a:solidFill>
                  <a:schemeClr val="bg1"/>
                </a:solidFill>
                <a:latin typeface="Gotham Book" panose="02000604040000020004" pitchFamily="2" charset="0"/>
              </a:defRPr>
            </a:lvl1pPr>
            <a:lvl2pPr marL="457200" indent="0">
              <a:buNone/>
              <a:defRPr b="0" i="0">
                <a:solidFill>
                  <a:schemeClr val="bg1"/>
                </a:solidFill>
                <a:latin typeface="Gotham Book" panose="02000604040000020004" pitchFamily="2" charset="0"/>
              </a:defRPr>
            </a:lvl2pPr>
            <a:lvl3pPr marL="914400" indent="0">
              <a:buNone/>
              <a:defRPr b="0" i="0">
                <a:solidFill>
                  <a:schemeClr val="bg1"/>
                </a:solidFill>
                <a:latin typeface="Gotham Book" panose="02000604040000020004" pitchFamily="2" charset="0"/>
              </a:defRPr>
            </a:lvl3pPr>
            <a:lvl4pPr marL="1371600" indent="0">
              <a:buNone/>
              <a:defRPr b="0" i="0">
                <a:solidFill>
                  <a:schemeClr val="bg1"/>
                </a:solidFill>
                <a:latin typeface="Gotham Book" panose="02000604040000020004" pitchFamily="2" charset="0"/>
              </a:defRPr>
            </a:lvl4pPr>
            <a:lvl5pPr marL="1828800" indent="0">
              <a:buNone/>
              <a:defRPr b="0" i="0">
                <a:solidFill>
                  <a:schemeClr val="bg1"/>
                </a:solidFill>
                <a:latin typeface="Gotham Book" panose="02000604040000020004" pitchFamily="2" charset="0"/>
              </a:defRPr>
            </a:lvl5pPr>
          </a:lstStyle>
          <a:p>
            <a:pPr lvl="0"/>
            <a:r>
              <a:rPr lang="en-US"/>
              <a:t>Click to edit Master text styles</a:t>
            </a:r>
          </a:p>
        </p:txBody>
      </p:sp>
      <p:sp>
        <p:nvSpPr>
          <p:cNvPr id="2" name="Content Placeholder 15">
            <a:extLst>
              <a:ext uri="{FF2B5EF4-FFF2-40B4-BE49-F238E27FC236}">
                <a16:creationId xmlns:a16="http://schemas.microsoft.com/office/drawing/2014/main" id="{5EF5BE27-2C26-97D6-F10C-0B568555E5B8}"/>
              </a:ext>
            </a:extLst>
          </p:cNvPr>
          <p:cNvSpPr>
            <a:spLocks noGrp="1"/>
          </p:cNvSpPr>
          <p:nvPr>
            <p:ph sz="quarter" idx="15"/>
          </p:nvPr>
        </p:nvSpPr>
        <p:spPr>
          <a:xfrm>
            <a:off x="6322885" y="1938528"/>
            <a:ext cx="5180267" cy="3862197"/>
          </a:xfrm>
          <a:prstGeom prst="rect">
            <a:avLst/>
          </a:prstGeom>
        </p:spPr>
        <p:txBody>
          <a:bodyPr/>
          <a:lstStyle>
            <a:lvl1pPr marL="0" indent="0">
              <a:buNone/>
              <a:defRPr sz="2000" b="0" i="0">
                <a:solidFill>
                  <a:schemeClr val="bg1"/>
                </a:solidFill>
                <a:latin typeface="Gotham Book" panose="02000604040000020004" pitchFamily="2" charset="0"/>
              </a:defRPr>
            </a:lvl1pPr>
            <a:lvl2pPr marL="457200" indent="0">
              <a:buNone/>
              <a:defRPr b="0" i="0">
                <a:solidFill>
                  <a:schemeClr val="bg1"/>
                </a:solidFill>
                <a:latin typeface="Gotham Book" panose="02000604040000020004" pitchFamily="2" charset="0"/>
              </a:defRPr>
            </a:lvl2pPr>
            <a:lvl3pPr marL="914400" indent="0">
              <a:buNone/>
              <a:defRPr b="0" i="0">
                <a:solidFill>
                  <a:schemeClr val="bg1"/>
                </a:solidFill>
                <a:latin typeface="Gotham Book" panose="02000604040000020004" pitchFamily="2" charset="0"/>
              </a:defRPr>
            </a:lvl3pPr>
            <a:lvl4pPr marL="1371600" indent="0">
              <a:buNone/>
              <a:defRPr b="0" i="0">
                <a:solidFill>
                  <a:schemeClr val="bg1"/>
                </a:solidFill>
                <a:latin typeface="Gotham Book" panose="02000604040000020004" pitchFamily="2" charset="0"/>
              </a:defRPr>
            </a:lvl4pPr>
            <a:lvl5pPr marL="1828800" indent="0">
              <a:buNone/>
              <a:defRPr b="0" i="0">
                <a:solidFill>
                  <a:schemeClr val="bg1"/>
                </a:solidFill>
                <a:latin typeface="Gotham Book" panose="02000604040000020004" pitchFamily="2" charset="0"/>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accent1"/>
                </a:solidFill>
                <a:latin typeface="Gotham Bold" panose="02000604030000020004" pitchFamily="2" charset="0"/>
              </a:defRPr>
            </a:lvl1pPr>
          </a:lstStyle>
          <a:p>
            <a:fld id="{965D7E3C-F77B-724E-9522-2379589B8738}" type="slidenum">
              <a:rPr lang="en-US" smtClean="0"/>
              <a:pPr/>
              <a:t>‹#›</a:t>
            </a:fld>
            <a:endParaRPr lang="en-US"/>
          </a:p>
        </p:txBody>
      </p:sp>
      <p:pic>
        <p:nvPicPr>
          <p:cNvPr id="5" name="Picture 4" descr="Icon&#10;&#10;Description automatically generated with medium confidence">
            <a:extLst>
              <a:ext uri="{FF2B5EF4-FFF2-40B4-BE49-F238E27FC236}">
                <a16:creationId xmlns:a16="http://schemas.microsoft.com/office/drawing/2014/main" id="{C403CC73-FF07-3F79-8249-58432966E299}"/>
              </a:ext>
            </a:extLst>
          </p:cNvPr>
          <p:cNvPicPr>
            <a:picLocks noChangeAspect="1"/>
          </p:cNvPicPr>
          <p:nvPr userDrawn="1"/>
        </p:nvPicPr>
        <p:blipFill rotWithShape="1">
          <a:blip r:embed="rId2"/>
          <a:srcRect l="10416" t="10357" r="10298" b="10357"/>
          <a:stretch/>
        </p:blipFill>
        <p:spPr>
          <a:xfrm>
            <a:off x="228600" y="6144768"/>
            <a:ext cx="457200" cy="457200"/>
          </a:xfrm>
          <a:prstGeom prst="rect">
            <a:avLst/>
          </a:prstGeom>
        </p:spPr>
      </p:pic>
      <p:sp>
        <p:nvSpPr>
          <p:cNvPr id="4" name="TextBox 3">
            <a:extLst>
              <a:ext uri="{FF2B5EF4-FFF2-40B4-BE49-F238E27FC236}">
                <a16:creationId xmlns:a16="http://schemas.microsoft.com/office/drawing/2014/main" id="{87967902-E39C-6C51-9980-49EE6A6A88DC}"/>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745528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0AAD740F-C3B1-1C12-5DEA-2BEB22816D3B}"/>
              </a:ext>
            </a:extLst>
          </p:cNvPr>
          <p:cNvSpPr>
            <a:spLocks noGrp="1"/>
          </p:cNvSpPr>
          <p:nvPr>
            <p:ph type="title" hasCustomPrompt="1"/>
          </p:nvPr>
        </p:nvSpPr>
        <p:spPr>
          <a:xfrm>
            <a:off x="918285" y="1143000"/>
            <a:ext cx="3200400" cy="1143000"/>
          </a:xfrm>
          <a:prstGeom prst="rect">
            <a:avLst/>
          </a:prstGeom>
        </p:spPr>
        <p:txBody>
          <a:bodyPr vert="horz" lIns="91440" tIns="45720" rIns="91440" bIns="45720" rtlCol="0" anchor="b">
            <a:normAutofit/>
          </a:bodyPr>
          <a:lstStyle>
            <a:lvl1pPr>
              <a:defRPr sz="2400" b="0" i="0" baseline="0">
                <a:solidFill>
                  <a:schemeClr val="bg1"/>
                </a:solidFill>
                <a:latin typeface="Chronicle Text G1 Semi" pitchFamily="50" charset="0"/>
                <a:cs typeface="Chronicle Text G1 Semi" pitchFamily="50" charset="0"/>
              </a:defRPr>
            </a:lvl1pPr>
          </a:lstStyle>
          <a:p>
            <a:r>
              <a:rPr lang="en-US"/>
              <a:t>Title Here</a:t>
            </a:r>
          </a:p>
        </p:txBody>
      </p:sp>
      <p:sp>
        <p:nvSpPr>
          <p:cNvPr id="16" name="Content Placeholder 15">
            <a:extLst>
              <a:ext uri="{FF2B5EF4-FFF2-40B4-BE49-F238E27FC236}">
                <a16:creationId xmlns:a16="http://schemas.microsoft.com/office/drawing/2014/main" id="{ADAD6C1B-6228-7ADA-D3AB-F4425D101CF3}"/>
              </a:ext>
            </a:extLst>
          </p:cNvPr>
          <p:cNvSpPr>
            <a:spLocks noGrp="1"/>
          </p:cNvSpPr>
          <p:nvPr>
            <p:ph sz="quarter" idx="14"/>
          </p:nvPr>
        </p:nvSpPr>
        <p:spPr>
          <a:xfrm>
            <a:off x="918284" y="2743200"/>
            <a:ext cx="3200400" cy="3200400"/>
          </a:xfrm>
          <a:prstGeom prst="rect">
            <a:avLst/>
          </a:prstGeom>
        </p:spPr>
        <p:txBody>
          <a:bodyPr>
            <a:normAutofit/>
          </a:bodyPr>
          <a:lstStyle>
            <a:lvl1pPr marL="0" indent="0">
              <a:buNone/>
              <a:defRPr sz="1800" b="0" i="0">
                <a:solidFill>
                  <a:schemeClr val="bg1"/>
                </a:solidFill>
                <a:latin typeface="Gotham Book" panose="02000604040000020004"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sp>
        <p:nvSpPr>
          <p:cNvPr id="2" name="Content Placeholder 15">
            <a:extLst>
              <a:ext uri="{FF2B5EF4-FFF2-40B4-BE49-F238E27FC236}">
                <a16:creationId xmlns:a16="http://schemas.microsoft.com/office/drawing/2014/main" id="{5EF5BE27-2C26-97D6-F10C-0B568555E5B8}"/>
              </a:ext>
            </a:extLst>
          </p:cNvPr>
          <p:cNvSpPr>
            <a:spLocks noGrp="1"/>
          </p:cNvSpPr>
          <p:nvPr>
            <p:ph sz="quarter" idx="15"/>
          </p:nvPr>
        </p:nvSpPr>
        <p:spPr>
          <a:xfrm>
            <a:off x="4581939" y="457200"/>
            <a:ext cx="6626365" cy="5943600"/>
          </a:xfrm>
          <a:prstGeom prst="rect">
            <a:avLst/>
          </a:prstGeom>
        </p:spPr>
        <p:txBody>
          <a:bodyPr/>
          <a:lstStyle>
            <a:lvl1pPr>
              <a:defRPr b="0" i="0">
                <a:solidFill>
                  <a:srgbClr val="000000"/>
                </a:solidFill>
                <a:latin typeface="Gotham Book" panose="02000604040000020004" pitchFamily="2" charset="0"/>
              </a:defRPr>
            </a:lvl1pPr>
            <a:lvl2pPr>
              <a:defRPr b="0" i="0">
                <a:solidFill>
                  <a:srgbClr val="000000"/>
                </a:solidFill>
                <a:latin typeface="Gotham Book" panose="02000604040000020004" pitchFamily="2" charset="0"/>
              </a:defRPr>
            </a:lvl2pPr>
            <a:lvl3pPr>
              <a:defRPr b="0" i="0">
                <a:solidFill>
                  <a:srgbClr val="000000"/>
                </a:solidFill>
                <a:latin typeface="Gotham Book" panose="02000604040000020004" pitchFamily="2" charset="0"/>
              </a:defRPr>
            </a:lvl3pPr>
            <a:lvl4pPr>
              <a:defRPr b="0" i="0">
                <a:solidFill>
                  <a:srgbClr val="000000"/>
                </a:solidFill>
                <a:latin typeface="Gotham Book" panose="02000604040000020004" pitchFamily="2" charset="0"/>
              </a:defRPr>
            </a:lvl4pPr>
            <a:lvl5pPr>
              <a:defRPr b="0" i="0">
                <a:solidFill>
                  <a:srgbClr val="000000"/>
                </a:solidFill>
                <a:latin typeface="Gotham Book" panose="02000604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rgbClr val="002AC2"/>
                </a:solidFill>
                <a:latin typeface="Gotham Bold" panose="02000604030000020004" pitchFamily="2" charset="0"/>
              </a:defRPr>
            </a:lvl1pPr>
          </a:lstStyle>
          <a:p>
            <a:fld id="{965D7E3C-F77B-724E-9522-2379589B8738}" type="slidenum">
              <a:rPr lang="en-US" smtClean="0"/>
              <a:pPr/>
              <a:t>‹#›</a:t>
            </a:fld>
            <a:endParaRPr lang="en-US"/>
          </a:p>
        </p:txBody>
      </p:sp>
      <p:cxnSp>
        <p:nvCxnSpPr>
          <p:cNvPr id="5" name="Straight Connector 4">
            <a:extLst>
              <a:ext uri="{FF2B5EF4-FFF2-40B4-BE49-F238E27FC236}">
                <a16:creationId xmlns:a16="http://schemas.microsoft.com/office/drawing/2014/main" id="{5390AEA8-8FF9-E087-0D3F-6D2079C89658}"/>
              </a:ext>
            </a:extLst>
          </p:cNvPr>
          <p:cNvCxnSpPr>
            <a:cxnSpLocks/>
          </p:cNvCxnSpPr>
          <p:nvPr userDrawn="1"/>
        </p:nvCxnSpPr>
        <p:spPr>
          <a:xfrm>
            <a:off x="918284" y="2478819"/>
            <a:ext cx="320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with medium confidence">
            <a:extLst>
              <a:ext uri="{FF2B5EF4-FFF2-40B4-BE49-F238E27FC236}">
                <a16:creationId xmlns:a16="http://schemas.microsoft.com/office/drawing/2014/main" id="{D9AAFAF9-1F89-ABDE-04FB-304C69D248F4}"/>
              </a:ext>
            </a:extLst>
          </p:cNvPr>
          <p:cNvPicPr>
            <a:picLocks noChangeAspect="1"/>
          </p:cNvPicPr>
          <p:nvPr userDrawn="1"/>
        </p:nvPicPr>
        <p:blipFill rotWithShape="1">
          <a:blip r:embed="rId2"/>
          <a:srcRect l="10416" t="10357" r="10298" b="10357"/>
          <a:stretch/>
        </p:blipFill>
        <p:spPr>
          <a:xfrm>
            <a:off x="228600" y="6144768"/>
            <a:ext cx="457200" cy="457200"/>
          </a:xfrm>
          <a:prstGeom prst="rect">
            <a:avLst/>
          </a:prstGeom>
        </p:spPr>
      </p:pic>
      <p:sp>
        <p:nvSpPr>
          <p:cNvPr id="4" name="TextBox 3">
            <a:extLst>
              <a:ext uri="{FF2B5EF4-FFF2-40B4-BE49-F238E27FC236}">
                <a16:creationId xmlns:a16="http://schemas.microsoft.com/office/drawing/2014/main" id="{FABF9228-5957-8A78-83CA-20BB2E2B0A8D}"/>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1892732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Box">
    <p:bg>
      <p:bgPr>
        <a:solidFill>
          <a:schemeClr val="tx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301EA9-FB83-8310-FC7F-C0FDB57AE4AC}"/>
              </a:ext>
            </a:extLst>
          </p:cNvPr>
          <p:cNvSpPr/>
          <p:nvPr userDrawn="1"/>
        </p:nvSpPr>
        <p:spPr>
          <a:xfrm>
            <a:off x="-2" y="0"/>
            <a:ext cx="4480382" cy="6858000"/>
          </a:xfrm>
          <a:custGeom>
            <a:avLst/>
            <a:gdLst>
              <a:gd name="connsiteX0" fmla="*/ 0 w 3242691"/>
              <a:gd name="connsiteY0" fmla="*/ 0 h 6858000"/>
              <a:gd name="connsiteX1" fmla="*/ 3242691 w 3242691"/>
              <a:gd name="connsiteY1" fmla="*/ 0 h 6858000"/>
              <a:gd name="connsiteX2" fmla="*/ 3242691 w 3242691"/>
              <a:gd name="connsiteY2" fmla="*/ 6858000 h 6858000"/>
              <a:gd name="connsiteX3" fmla="*/ 0 w 3242691"/>
              <a:gd name="connsiteY3" fmla="*/ 6858000 h 6858000"/>
              <a:gd name="connsiteX4" fmla="*/ 0 w 3242691"/>
              <a:gd name="connsiteY4" fmla="*/ 0 h 6858000"/>
              <a:gd name="connsiteX0" fmla="*/ 0 w 4319387"/>
              <a:gd name="connsiteY0" fmla="*/ 0 h 6858000"/>
              <a:gd name="connsiteX1" fmla="*/ 3242691 w 4319387"/>
              <a:gd name="connsiteY1" fmla="*/ 0 h 6858000"/>
              <a:gd name="connsiteX2" fmla="*/ 3242691 w 4319387"/>
              <a:gd name="connsiteY2" fmla="*/ 6858000 h 6858000"/>
              <a:gd name="connsiteX3" fmla="*/ 0 w 4319387"/>
              <a:gd name="connsiteY3" fmla="*/ 6858000 h 6858000"/>
              <a:gd name="connsiteX4" fmla="*/ 0 w 4319387"/>
              <a:gd name="connsiteY4" fmla="*/ 0 h 6858000"/>
              <a:gd name="connsiteX0" fmla="*/ 0 w 4479725"/>
              <a:gd name="connsiteY0" fmla="*/ 0 h 6858000"/>
              <a:gd name="connsiteX1" fmla="*/ 3242691 w 4479725"/>
              <a:gd name="connsiteY1" fmla="*/ 0 h 6858000"/>
              <a:gd name="connsiteX2" fmla="*/ 3242691 w 4479725"/>
              <a:gd name="connsiteY2" fmla="*/ 6858000 h 6858000"/>
              <a:gd name="connsiteX3" fmla="*/ 0 w 4479725"/>
              <a:gd name="connsiteY3" fmla="*/ 6858000 h 6858000"/>
              <a:gd name="connsiteX4" fmla="*/ 0 w 4479725"/>
              <a:gd name="connsiteY4" fmla="*/ 0 h 6858000"/>
              <a:gd name="connsiteX0" fmla="*/ 0 w 3542397"/>
              <a:gd name="connsiteY0" fmla="*/ 0 h 6858000"/>
              <a:gd name="connsiteX1" fmla="*/ 3242691 w 3542397"/>
              <a:gd name="connsiteY1" fmla="*/ 0 h 6858000"/>
              <a:gd name="connsiteX2" fmla="*/ 3242691 w 3542397"/>
              <a:gd name="connsiteY2" fmla="*/ 6858000 h 6858000"/>
              <a:gd name="connsiteX3" fmla="*/ 0 w 3542397"/>
              <a:gd name="connsiteY3" fmla="*/ 6858000 h 6858000"/>
              <a:gd name="connsiteX4" fmla="*/ 0 w 3542397"/>
              <a:gd name="connsiteY4" fmla="*/ 0 h 6858000"/>
              <a:gd name="connsiteX0" fmla="*/ 0 w 4397214"/>
              <a:gd name="connsiteY0" fmla="*/ 0 h 6858000"/>
              <a:gd name="connsiteX1" fmla="*/ 3242691 w 4397214"/>
              <a:gd name="connsiteY1" fmla="*/ 0 h 6858000"/>
              <a:gd name="connsiteX2" fmla="*/ 3242691 w 4397214"/>
              <a:gd name="connsiteY2" fmla="*/ 6858000 h 6858000"/>
              <a:gd name="connsiteX3" fmla="*/ 0 w 4397214"/>
              <a:gd name="connsiteY3" fmla="*/ 6858000 h 6858000"/>
              <a:gd name="connsiteX4" fmla="*/ 0 w 4397214"/>
              <a:gd name="connsiteY4" fmla="*/ 0 h 6858000"/>
              <a:gd name="connsiteX0" fmla="*/ 0 w 4426664"/>
              <a:gd name="connsiteY0" fmla="*/ 0 h 6858000"/>
              <a:gd name="connsiteX1" fmla="*/ 3242691 w 4426664"/>
              <a:gd name="connsiteY1" fmla="*/ 0 h 6858000"/>
              <a:gd name="connsiteX2" fmla="*/ 3242691 w 4426664"/>
              <a:gd name="connsiteY2" fmla="*/ 6858000 h 6858000"/>
              <a:gd name="connsiteX3" fmla="*/ 0 w 4426664"/>
              <a:gd name="connsiteY3" fmla="*/ 6858000 h 6858000"/>
              <a:gd name="connsiteX4" fmla="*/ 0 w 4426664"/>
              <a:gd name="connsiteY4" fmla="*/ 0 h 6858000"/>
              <a:gd name="connsiteX0" fmla="*/ 0 w 4253525"/>
              <a:gd name="connsiteY0" fmla="*/ 0 h 6858000"/>
              <a:gd name="connsiteX1" fmla="*/ 3242691 w 4253525"/>
              <a:gd name="connsiteY1" fmla="*/ 0 h 6858000"/>
              <a:gd name="connsiteX2" fmla="*/ 3242691 w 4253525"/>
              <a:gd name="connsiteY2" fmla="*/ 6858000 h 6858000"/>
              <a:gd name="connsiteX3" fmla="*/ 0 w 4253525"/>
              <a:gd name="connsiteY3" fmla="*/ 6858000 h 6858000"/>
              <a:gd name="connsiteX4" fmla="*/ 0 w 4253525"/>
              <a:gd name="connsiteY4" fmla="*/ 0 h 6858000"/>
              <a:gd name="connsiteX0" fmla="*/ 0 w 4411314"/>
              <a:gd name="connsiteY0" fmla="*/ 0 h 6858000"/>
              <a:gd name="connsiteX1" fmla="*/ 3242691 w 4411314"/>
              <a:gd name="connsiteY1" fmla="*/ 0 h 6858000"/>
              <a:gd name="connsiteX2" fmla="*/ 3242691 w 4411314"/>
              <a:gd name="connsiteY2" fmla="*/ 6858000 h 6858000"/>
              <a:gd name="connsiteX3" fmla="*/ 0 w 4411314"/>
              <a:gd name="connsiteY3" fmla="*/ 6858000 h 6858000"/>
              <a:gd name="connsiteX4" fmla="*/ 0 w 4411314"/>
              <a:gd name="connsiteY4" fmla="*/ 0 h 6858000"/>
              <a:gd name="connsiteX0" fmla="*/ 0 w 4428120"/>
              <a:gd name="connsiteY0" fmla="*/ 0 h 6858000"/>
              <a:gd name="connsiteX1" fmla="*/ 3242691 w 4428120"/>
              <a:gd name="connsiteY1" fmla="*/ 0 h 6858000"/>
              <a:gd name="connsiteX2" fmla="*/ 3242691 w 4428120"/>
              <a:gd name="connsiteY2" fmla="*/ 6858000 h 6858000"/>
              <a:gd name="connsiteX3" fmla="*/ 0 w 4428120"/>
              <a:gd name="connsiteY3" fmla="*/ 6858000 h 6858000"/>
              <a:gd name="connsiteX4" fmla="*/ 0 w 4428120"/>
              <a:gd name="connsiteY4" fmla="*/ 0 h 6858000"/>
              <a:gd name="connsiteX0" fmla="*/ 0 w 4382334"/>
              <a:gd name="connsiteY0" fmla="*/ 0 h 6858000"/>
              <a:gd name="connsiteX1" fmla="*/ 3242691 w 4382334"/>
              <a:gd name="connsiteY1" fmla="*/ 0 h 6858000"/>
              <a:gd name="connsiteX2" fmla="*/ 3242691 w 4382334"/>
              <a:gd name="connsiteY2" fmla="*/ 6858000 h 6858000"/>
              <a:gd name="connsiteX3" fmla="*/ 0 w 4382334"/>
              <a:gd name="connsiteY3" fmla="*/ 6858000 h 6858000"/>
              <a:gd name="connsiteX4" fmla="*/ 0 w 4382334"/>
              <a:gd name="connsiteY4" fmla="*/ 0 h 6858000"/>
              <a:gd name="connsiteX0" fmla="*/ 0 w 4417934"/>
              <a:gd name="connsiteY0" fmla="*/ 0 h 6858000"/>
              <a:gd name="connsiteX1" fmla="*/ 3242691 w 4417934"/>
              <a:gd name="connsiteY1" fmla="*/ 0 h 6858000"/>
              <a:gd name="connsiteX2" fmla="*/ 3242691 w 4417934"/>
              <a:gd name="connsiteY2" fmla="*/ 6858000 h 6858000"/>
              <a:gd name="connsiteX3" fmla="*/ 0 w 4417934"/>
              <a:gd name="connsiteY3" fmla="*/ 6858000 h 6858000"/>
              <a:gd name="connsiteX4" fmla="*/ 0 w 4417934"/>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53724"/>
              <a:gd name="connsiteY0" fmla="*/ 0 h 6858000"/>
              <a:gd name="connsiteX1" fmla="*/ 3242691 w 4453724"/>
              <a:gd name="connsiteY1" fmla="*/ 0 h 6858000"/>
              <a:gd name="connsiteX2" fmla="*/ 3242691 w 4453724"/>
              <a:gd name="connsiteY2" fmla="*/ 6858000 h 6858000"/>
              <a:gd name="connsiteX3" fmla="*/ 0 w 4453724"/>
              <a:gd name="connsiteY3" fmla="*/ 6858000 h 6858000"/>
              <a:gd name="connsiteX4" fmla="*/ 0 w 4453724"/>
              <a:gd name="connsiteY4" fmla="*/ 0 h 6858000"/>
              <a:gd name="connsiteX0" fmla="*/ 0 w 4433456"/>
              <a:gd name="connsiteY0" fmla="*/ 0 h 6858000"/>
              <a:gd name="connsiteX1" fmla="*/ 3242691 w 4433456"/>
              <a:gd name="connsiteY1" fmla="*/ 0 h 6858000"/>
              <a:gd name="connsiteX2" fmla="*/ 3242691 w 4433456"/>
              <a:gd name="connsiteY2" fmla="*/ 6858000 h 6858000"/>
              <a:gd name="connsiteX3" fmla="*/ 0 w 4433456"/>
              <a:gd name="connsiteY3" fmla="*/ 6858000 h 6858000"/>
              <a:gd name="connsiteX4" fmla="*/ 0 w 4433456"/>
              <a:gd name="connsiteY4" fmla="*/ 0 h 6858000"/>
              <a:gd name="connsiteX0" fmla="*/ 0 w 4447420"/>
              <a:gd name="connsiteY0" fmla="*/ 0 h 6858000"/>
              <a:gd name="connsiteX1" fmla="*/ 3242691 w 4447420"/>
              <a:gd name="connsiteY1" fmla="*/ 0 h 6858000"/>
              <a:gd name="connsiteX2" fmla="*/ 3242691 w 4447420"/>
              <a:gd name="connsiteY2" fmla="*/ 6858000 h 6858000"/>
              <a:gd name="connsiteX3" fmla="*/ 0 w 4447420"/>
              <a:gd name="connsiteY3" fmla="*/ 6858000 h 6858000"/>
              <a:gd name="connsiteX4" fmla="*/ 0 w 44474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420" h="6858000">
                <a:moveTo>
                  <a:pt x="0" y="0"/>
                </a:moveTo>
                <a:lnTo>
                  <a:pt x="3242691" y="0"/>
                </a:lnTo>
                <a:cubicBezTo>
                  <a:pt x="5405926" y="2713511"/>
                  <a:pt x="4178745" y="5866409"/>
                  <a:pt x="3242691" y="6858000"/>
                </a:cubicBezTo>
                <a:lnTo>
                  <a:pt x="0" y="6858000"/>
                </a:lnTo>
                <a:lnTo>
                  <a:pt x="0" y="0"/>
                </a:lnTo>
                <a:close/>
              </a:path>
            </a:pathLst>
          </a:custGeom>
          <a:solidFill>
            <a:srgbClr val="002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a:extLst>
              <a:ext uri="{FF2B5EF4-FFF2-40B4-BE49-F238E27FC236}">
                <a16:creationId xmlns:a16="http://schemas.microsoft.com/office/drawing/2014/main" id="{0AAD740F-C3B1-1C12-5DEA-2BEB22816D3B}"/>
              </a:ext>
            </a:extLst>
          </p:cNvPr>
          <p:cNvSpPr>
            <a:spLocks noGrp="1"/>
          </p:cNvSpPr>
          <p:nvPr>
            <p:ph type="title" hasCustomPrompt="1"/>
          </p:nvPr>
        </p:nvSpPr>
        <p:spPr>
          <a:xfrm>
            <a:off x="457200" y="1143000"/>
            <a:ext cx="3200400" cy="1143000"/>
          </a:xfrm>
          <a:prstGeom prst="rect">
            <a:avLst/>
          </a:prstGeom>
        </p:spPr>
        <p:txBody>
          <a:bodyPr vert="horz" lIns="91440" tIns="45720" rIns="91440" bIns="45720" rtlCol="0" anchor="b">
            <a:normAutofit/>
          </a:bodyPr>
          <a:lstStyle>
            <a:lvl1pPr>
              <a:defRPr sz="2400" b="0" i="0" baseline="0">
                <a:solidFill>
                  <a:schemeClr val="tx1"/>
                </a:solidFill>
                <a:latin typeface="Chronicle Text G1 Semi" pitchFamily="50" charset="0"/>
                <a:cs typeface="Chronicle Text G1 Semi" pitchFamily="50" charset="0"/>
              </a:defRPr>
            </a:lvl1pPr>
          </a:lstStyle>
          <a:p>
            <a:r>
              <a:rPr lang="en-US"/>
              <a:t>Title Here</a:t>
            </a:r>
          </a:p>
        </p:txBody>
      </p:sp>
      <p:sp>
        <p:nvSpPr>
          <p:cNvPr id="16" name="Content Placeholder 15">
            <a:extLst>
              <a:ext uri="{FF2B5EF4-FFF2-40B4-BE49-F238E27FC236}">
                <a16:creationId xmlns:a16="http://schemas.microsoft.com/office/drawing/2014/main" id="{ADAD6C1B-6228-7ADA-D3AB-F4425D101CF3}"/>
              </a:ext>
            </a:extLst>
          </p:cNvPr>
          <p:cNvSpPr>
            <a:spLocks noGrp="1"/>
          </p:cNvSpPr>
          <p:nvPr>
            <p:ph sz="quarter" idx="14"/>
          </p:nvPr>
        </p:nvSpPr>
        <p:spPr>
          <a:xfrm>
            <a:off x="411389" y="2743200"/>
            <a:ext cx="3200400" cy="3200400"/>
          </a:xfrm>
          <a:prstGeom prst="rect">
            <a:avLst/>
          </a:prstGeom>
        </p:spPr>
        <p:txBody>
          <a:bodyPr>
            <a:normAutofit/>
          </a:bodyPr>
          <a:lstStyle>
            <a:lvl1pPr marL="0" indent="0">
              <a:buNone/>
              <a:defRPr sz="1800" b="0" i="0">
                <a:solidFill>
                  <a:srgbClr val="FFFFFF"/>
                </a:solidFill>
                <a:latin typeface="Gotham Book" panose="02000604040000020004"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sp>
        <p:nvSpPr>
          <p:cNvPr id="2" name="Content Placeholder 15">
            <a:extLst>
              <a:ext uri="{FF2B5EF4-FFF2-40B4-BE49-F238E27FC236}">
                <a16:creationId xmlns:a16="http://schemas.microsoft.com/office/drawing/2014/main" id="{5EF5BE27-2C26-97D6-F10C-0B568555E5B8}"/>
              </a:ext>
            </a:extLst>
          </p:cNvPr>
          <p:cNvSpPr>
            <a:spLocks noGrp="1"/>
          </p:cNvSpPr>
          <p:nvPr>
            <p:ph sz="quarter" idx="15"/>
          </p:nvPr>
        </p:nvSpPr>
        <p:spPr>
          <a:xfrm>
            <a:off x="5205840" y="457200"/>
            <a:ext cx="6002464" cy="5943600"/>
          </a:xfrm>
          <a:prstGeom prst="rect">
            <a:avLst/>
          </a:prstGeom>
        </p:spPr>
        <p:txBody>
          <a:bodyPr/>
          <a:lstStyle>
            <a:lvl1pPr>
              <a:defRPr b="0" i="0">
                <a:solidFill>
                  <a:srgbClr val="000000"/>
                </a:solidFill>
                <a:latin typeface="Gotham Book" panose="02000604040000020004" pitchFamily="2" charset="0"/>
              </a:defRPr>
            </a:lvl1pPr>
            <a:lvl2pPr>
              <a:defRPr b="0" i="0">
                <a:solidFill>
                  <a:srgbClr val="000000"/>
                </a:solidFill>
                <a:latin typeface="Gotham Book" panose="02000604040000020004" pitchFamily="2" charset="0"/>
              </a:defRPr>
            </a:lvl2pPr>
            <a:lvl3pPr>
              <a:defRPr b="0" i="0">
                <a:solidFill>
                  <a:srgbClr val="000000"/>
                </a:solidFill>
                <a:latin typeface="Gotham Book" panose="02000604040000020004" pitchFamily="2" charset="0"/>
              </a:defRPr>
            </a:lvl3pPr>
            <a:lvl4pPr>
              <a:defRPr b="0" i="0">
                <a:solidFill>
                  <a:srgbClr val="000000"/>
                </a:solidFill>
                <a:latin typeface="Gotham Book" panose="02000604040000020004" pitchFamily="2" charset="0"/>
              </a:defRPr>
            </a:lvl4pPr>
            <a:lvl5pPr>
              <a:defRPr b="0" i="0">
                <a:solidFill>
                  <a:srgbClr val="000000"/>
                </a:solidFill>
                <a:latin typeface="Gotham Book" panose="02000604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rgbClr val="002AC2"/>
                </a:solidFill>
                <a:latin typeface="Gotham Bold" panose="02000604030000020004" pitchFamily="2" charset="0"/>
              </a:defRPr>
            </a:lvl1pPr>
          </a:lstStyle>
          <a:p>
            <a:fld id="{965D7E3C-F77B-724E-9522-2379589B8738}"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319AFC90-A279-127A-1F56-0F408C4A9A42}"/>
              </a:ext>
            </a:extLst>
          </p:cNvPr>
          <p:cNvPicPr>
            <a:picLocks noChangeAspect="1"/>
          </p:cNvPicPr>
          <p:nvPr userDrawn="1"/>
        </p:nvPicPr>
        <p:blipFill>
          <a:blip r:embed="rId2"/>
          <a:stretch>
            <a:fillRect/>
          </a:stretch>
        </p:blipFill>
        <p:spPr>
          <a:xfrm>
            <a:off x="228600" y="6144768"/>
            <a:ext cx="457200" cy="457200"/>
          </a:xfrm>
          <a:prstGeom prst="rect">
            <a:avLst/>
          </a:prstGeom>
        </p:spPr>
      </p:pic>
      <p:cxnSp>
        <p:nvCxnSpPr>
          <p:cNvPr id="5" name="Straight Connector 4">
            <a:extLst>
              <a:ext uri="{FF2B5EF4-FFF2-40B4-BE49-F238E27FC236}">
                <a16:creationId xmlns:a16="http://schemas.microsoft.com/office/drawing/2014/main" id="{5390AEA8-8FF9-E087-0D3F-6D2079C89658}"/>
              </a:ext>
            </a:extLst>
          </p:cNvPr>
          <p:cNvCxnSpPr>
            <a:cxnSpLocks/>
          </p:cNvCxnSpPr>
          <p:nvPr userDrawn="1"/>
        </p:nvCxnSpPr>
        <p:spPr>
          <a:xfrm>
            <a:off x="457200" y="2468880"/>
            <a:ext cx="320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AD8D02-F959-B2B0-A915-80F15D9E6AA7}"/>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tx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1679844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Outline">
    <p:bg>
      <p:bgPr>
        <a:solidFill>
          <a:schemeClr val="tx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D47CD17C-6D41-CD6F-3F4F-B622BAE58052}"/>
              </a:ext>
            </a:extLst>
          </p:cNvPr>
          <p:cNvSpPr/>
          <p:nvPr userDrawn="1"/>
        </p:nvSpPr>
        <p:spPr>
          <a:xfrm>
            <a:off x="457202" y="0"/>
            <a:ext cx="4480382" cy="6858000"/>
          </a:xfrm>
          <a:custGeom>
            <a:avLst/>
            <a:gdLst>
              <a:gd name="connsiteX0" fmla="*/ 0 w 3242691"/>
              <a:gd name="connsiteY0" fmla="*/ 0 h 6858000"/>
              <a:gd name="connsiteX1" fmla="*/ 3242691 w 3242691"/>
              <a:gd name="connsiteY1" fmla="*/ 0 h 6858000"/>
              <a:gd name="connsiteX2" fmla="*/ 3242691 w 3242691"/>
              <a:gd name="connsiteY2" fmla="*/ 6858000 h 6858000"/>
              <a:gd name="connsiteX3" fmla="*/ 0 w 3242691"/>
              <a:gd name="connsiteY3" fmla="*/ 6858000 h 6858000"/>
              <a:gd name="connsiteX4" fmla="*/ 0 w 3242691"/>
              <a:gd name="connsiteY4" fmla="*/ 0 h 6858000"/>
              <a:gd name="connsiteX0" fmla="*/ 0 w 4319387"/>
              <a:gd name="connsiteY0" fmla="*/ 0 h 6858000"/>
              <a:gd name="connsiteX1" fmla="*/ 3242691 w 4319387"/>
              <a:gd name="connsiteY1" fmla="*/ 0 h 6858000"/>
              <a:gd name="connsiteX2" fmla="*/ 3242691 w 4319387"/>
              <a:gd name="connsiteY2" fmla="*/ 6858000 h 6858000"/>
              <a:gd name="connsiteX3" fmla="*/ 0 w 4319387"/>
              <a:gd name="connsiteY3" fmla="*/ 6858000 h 6858000"/>
              <a:gd name="connsiteX4" fmla="*/ 0 w 4319387"/>
              <a:gd name="connsiteY4" fmla="*/ 0 h 6858000"/>
              <a:gd name="connsiteX0" fmla="*/ 0 w 4479725"/>
              <a:gd name="connsiteY0" fmla="*/ 0 h 6858000"/>
              <a:gd name="connsiteX1" fmla="*/ 3242691 w 4479725"/>
              <a:gd name="connsiteY1" fmla="*/ 0 h 6858000"/>
              <a:gd name="connsiteX2" fmla="*/ 3242691 w 4479725"/>
              <a:gd name="connsiteY2" fmla="*/ 6858000 h 6858000"/>
              <a:gd name="connsiteX3" fmla="*/ 0 w 4479725"/>
              <a:gd name="connsiteY3" fmla="*/ 6858000 h 6858000"/>
              <a:gd name="connsiteX4" fmla="*/ 0 w 4479725"/>
              <a:gd name="connsiteY4" fmla="*/ 0 h 6858000"/>
              <a:gd name="connsiteX0" fmla="*/ 0 w 3542397"/>
              <a:gd name="connsiteY0" fmla="*/ 0 h 6858000"/>
              <a:gd name="connsiteX1" fmla="*/ 3242691 w 3542397"/>
              <a:gd name="connsiteY1" fmla="*/ 0 h 6858000"/>
              <a:gd name="connsiteX2" fmla="*/ 3242691 w 3542397"/>
              <a:gd name="connsiteY2" fmla="*/ 6858000 h 6858000"/>
              <a:gd name="connsiteX3" fmla="*/ 0 w 3542397"/>
              <a:gd name="connsiteY3" fmla="*/ 6858000 h 6858000"/>
              <a:gd name="connsiteX4" fmla="*/ 0 w 3542397"/>
              <a:gd name="connsiteY4" fmla="*/ 0 h 6858000"/>
              <a:gd name="connsiteX0" fmla="*/ 0 w 4397214"/>
              <a:gd name="connsiteY0" fmla="*/ 0 h 6858000"/>
              <a:gd name="connsiteX1" fmla="*/ 3242691 w 4397214"/>
              <a:gd name="connsiteY1" fmla="*/ 0 h 6858000"/>
              <a:gd name="connsiteX2" fmla="*/ 3242691 w 4397214"/>
              <a:gd name="connsiteY2" fmla="*/ 6858000 h 6858000"/>
              <a:gd name="connsiteX3" fmla="*/ 0 w 4397214"/>
              <a:gd name="connsiteY3" fmla="*/ 6858000 h 6858000"/>
              <a:gd name="connsiteX4" fmla="*/ 0 w 4397214"/>
              <a:gd name="connsiteY4" fmla="*/ 0 h 6858000"/>
              <a:gd name="connsiteX0" fmla="*/ 0 w 4426664"/>
              <a:gd name="connsiteY0" fmla="*/ 0 h 6858000"/>
              <a:gd name="connsiteX1" fmla="*/ 3242691 w 4426664"/>
              <a:gd name="connsiteY1" fmla="*/ 0 h 6858000"/>
              <a:gd name="connsiteX2" fmla="*/ 3242691 w 4426664"/>
              <a:gd name="connsiteY2" fmla="*/ 6858000 h 6858000"/>
              <a:gd name="connsiteX3" fmla="*/ 0 w 4426664"/>
              <a:gd name="connsiteY3" fmla="*/ 6858000 h 6858000"/>
              <a:gd name="connsiteX4" fmla="*/ 0 w 4426664"/>
              <a:gd name="connsiteY4" fmla="*/ 0 h 6858000"/>
              <a:gd name="connsiteX0" fmla="*/ 0 w 4253525"/>
              <a:gd name="connsiteY0" fmla="*/ 0 h 6858000"/>
              <a:gd name="connsiteX1" fmla="*/ 3242691 w 4253525"/>
              <a:gd name="connsiteY1" fmla="*/ 0 h 6858000"/>
              <a:gd name="connsiteX2" fmla="*/ 3242691 w 4253525"/>
              <a:gd name="connsiteY2" fmla="*/ 6858000 h 6858000"/>
              <a:gd name="connsiteX3" fmla="*/ 0 w 4253525"/>
              <a:gd name="connsiteY3" fmla="*/ 6858000 h 6858000"/>
              <a:gd name="connsiteX4" fmla="*/ 0 w 4253525"/>
              <a:gd name="connsiteY4" fmla="*/ 0 h 6858000"/>
              <a:gd name="connsiteX0" fmla="*/ 0 w 4411314"/>
              <a:gd name="connsiteY0" fmla="*/ 0 h 6858000"/>
              <a:gd name="connsiteX1" fmla="*/ 3242691 w 4411314"/>
              <a:gd name="connsiteY1" fmla="*/ 0 h 6858000"/>
              <a:gd name="connsiteX2" fmla="*/ 3242691 w 4411314"/>
              <a:gd name="connsiteY2" fmla="*/ 6858000 h 6858000"/>
              <a:gd name="connsiteX3" fmla="*/ 0 w 4411314"/>
              <a:gd name="connsiteY3" fmla="*/ 6858000 h 6858000"/>
              <a:gd name="connsiteX4" fmla="*/ 0 w 4411314"/>
              <a:gd name="connsiteY4" fmla="*/ 0 h 6858000"/>
              <a:gd name="connsiteX0" fmla="*/ 0 w 4428120"/>
              <a:gd name="connsiteY0" fmla="*/ 0 h 6858000"/>
              <a:gd name="connsiteX1" fmla="*/ 3242691 w 4428120"/>
              <a:gd name="connsiteY1" fmla="*/ 0 h 6858000"/>
              <a:gd name="connsiteX2" fmla="*/ 3242691 w 4428120"/>
              <a:gd name="connsiteY2" fmla="*/ 6858000 h 6858000"/>
              <a:gd name="connsiteX3" fmla="*/ 0 w 4428120"/>
              <a:gd name="connsiteY3" fmla="*/ 6858000 h 6858000"/>
              <a:gd name="connsiteX4" fmla="*/ 0 w 4428120"/>
              <a:gd name="connsiteY4" fmla="*/ 0 h 6858000"/>
              <a:gd name="connsiteX0" fmla="*/ 0 w 4382334"/>
              <a:gd name="connsiteY0" fmla="*/ 0 h 6858000"/>
              <a:gd name="connsiteX1" fmla="*/ 3242691 w 4382334"/>
              <a:gd name="connsiteY1" fmla="*/ 0 h 6858000"/>
              <a:gd name="connsiteX2" fmla="*/ 3242691 w 4382334"/>
              <a:gd name="connsiteY2" fmla="*/ 6858000 h 6858000"/>
              <a:gd name="connsiteX3" fmla="*/ 0 w 4382334"/>
              <a:gd name="connsiteY3" fmla="*/ 6858000 h 6858000"/>
              <a:gd name="connsiteX4" fmla="*/ 0 w 4382334"/>
              <a:gd name="connsiteY4" fmla="*/ 0 h 6858000"/>
              <a:gd name="connsiteX0" fmla="*/ 0 w 4417934"/>
              <a:gd name="connsiteY0" fmla="*/ 0 h 6858000"/>
              <a:gd name="connsiteX1" fmla="*/ 3242691 w 4417934"/>
              <a:gd name="connsiteY1" fmla="*/ 0 h 6858000"/>
              <a:gd name="connsiteX2" fmla="*/ 3242691 w 4417934"/>
              <a:gd name="connsiteY2" fmla="*/ 6858000 h 6858000"/>
              <a:gd name="connsiteX3" fmla="*/ 0 w 4417934"/>
              <a:gd name="connsiteY3" fmla="*/ 6858000 h 6858000"/>
              <a:gd name="connsiteX4" fmla="*/ 0 w 4417934"/>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53724"/>
              <a:gd name="connsiteY0" fmla="*/ 0 h 6858000"/>
              <a:gd name="connsiteX1" fmla="*/ 3242691 w 4453724"/>
              <a:gd name="connsiteY1" fmla="*/ 0 h 6858000"/>
              <a:gd name="connsiteX2" fmla="*/ 3242691 w 4453724"/>
              <a:gd name="connsiteY2" fmla="*/ 6858000 h 6858000"/>
              <a:gd name="connsiteX3" fmla="*/ 0 w 4453724"/>
              <a:gd name="connsiteY3" fmla="*/ 6858000 h 6858000"/>
              <a:gd name="connsiteX4" fmla="*/ 0 w 4453724"/>
              <a:gd name="connsiteY4" fmla="*/ 0 h 6858000"/>
              <a:gd name="connsiteX0" fmla="*/ 0 w 4433456"/>
              <a:gd name="connsiteY0" fmla="*/ 0 h 6858000"/>
              <a:gd name="connsiteX1" fmla="*/ 3242691 w 4433456"/>
              <a:gd name="connsiteY1" fmla="*/ 0 h 6858000"/>
              <a:gd name="connsiteX2" fmla="*/ 3242691 w 4433456"/>
              <a:gd name="connsiteY2" fmla="*/ 6858000 h 6858000"/>
              <a:gd name="connsiteX3" fmla="*/ 0 w 4433456"/>
              <a:gd name="connsiteY3" fmla="*/ 6858000 h 6858000"/>
              <a:gd name="connsiteX4" fmla="*/ 0 w 4433456"/>
              <a:gd name="connsiteY4" fmla="*/ 0 h 6858000"/>
              <a:gd name="connsiteX0" fmla="*/ 0 w 4447420"/>
              <a:gd name="connsiteY0" fmla="*/ 0 h 6858000"/>
              <a:gd name="connsiteX1" fmla="*/ 3242691 w 4447420"/>
              <a:gd name="connsiteY1" fmla="*/ 0 h 6858000"/>
              <a:gd name="connsiteX2" fmla="*/ 3242691 w 4447420"/>
              <a:gd name="connsiteY2" fmla="*/ 6858000 h 6858000"/>
              <a:gd name="connsiteX3" fmla="*/ 0 w 4447420"/>
              <a:gd name="connsiteY3" fmla="*/ 6858000 h 6858000"/>
              <a:gd name="connsiteX4" fmla="*/ 0 w 44474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420" h="6858000">
                <a:moveTo>
                  <a:pt x="0" y="0"/>
                </a:moveTo>
                <a:lnTo>
                  <a:pt x="3242691" y="0"/>
                </a:lnTo>
                <a:cubicBezTo>
                  <a:pt x="5405926" y="2713511"/>
                  <a:pt x="4178745" y="5866409"/>
                  <a:pt x="3242691" y="6858000"/>
                </a:cubicBezTo>
                <a:lnTo>
                  <a:pt x="0" y="6858000"/>
                </a:lnTo>
                <a:lnTo>
                  <a:pt x="0" y="0"/>
                </a:lnTo>
                <a:close/>
              </a:path>
            </a:pathLst>
          </a:custGeom>
          <a:solidFill>
            <a:srgbClr val="175BF1">
              <a:alpha val="80100"/>
            </a:srgbClr>
          </a:solidFill>
          <a:ln>
            <a:noFill/>
          </a:ln>
          <a:effectLst>
            <a:outerShdw blurRad="152757" dist="86772" algn="l" rotWithShape="0">
              <a:srgbClr val="002AC2">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7">
            <a:extLst>
              <a:ext uri="{FF2B5EF4-FFF2-40B4-BE49-F238E27FC236}">
                <a16:creationId xmlns:a16="http://schemas.microsoft.com/office/drawing/2014/main" id="{EE1D54B5-E339-568B-37C3-441B3A79F637}"/>
              </a:ext>
            </a:extLst>
          </p:cNvPr>
          <p:cNvSpPr/>
          <p:nvPr userDrawn="1"/>
        </p:nvSpPr>
        <p:spPr>
          <a:xfrm>
            <a:off x="228600" y="0"/>
            <a:ext cx="4480382" cy="6858000"/>
          </a:xfrm>
          <a:custGeom>
            <a:avLst/>
            <a:gdLst>
              <a:gd name="connsiteX0" fmla="*/ 0 w 3242691"/>
              <a:gd name="connsiteY0" fmla="*/ 0 h 6858000"/>
              <a:gd name="connsiteX1" fmla="*/ 3242691 w 3242691"/>
              <a:gd name="connsiteY1" fmla="*/ 0 h 6858000"/>
              <a:gd name="connsiteX2" fmla="*/ 3242691 w 3242691"/>
              <a:gd name="connsiteY2" fmla="*/ 6858000 h 6858000"/>
              <a:gd name="connsiteX3" fmla="*/ 0 w 3242691"/>
              <a:gd name="connsiteY3" fmla="*/ 6858000 h 6858000"/>
              <a:gd name="connsiteX4" fmla="*/ 0 w 3242691"/>
              <a:gd name="connsiteY4" fmla="*/ 0 h 6858000"/>
              <a:gd name="connsiteX0" fmla="*/ 0 w 4319387"/>
              <a:gd name="connsiteY0" fmla="*/ 0 h 6858000"/>
              <a:gd name="connsiteX1" fmla="*/ 3242691 w 4319387"/>
              <a:gd name="connsiteY1" fmla="*/ 0 h 6858000"/>
              <a:gd name="connsiteX2" fmla="*/ 3242691 w 4319387"/>
              <a:gd name="connsiteY2" fmla="*/ 6858000 h 6858000"/>
              <a:gd name="connsiteX3" fmla="*/ 0 w 4319387"/>
              <a:gd name="connsiteY3" fmla="*/ 6858000 h 6858000"/>
              <a:gd name="connsiteX4" fmla="*/ 0 w 4319387"/>
              <a:gd name="connsiteY4" fmla="*/ 0 h 6858000"/>
              <a:gd name="connsiteX0" fmla="*/ 0 w 4479725"/>
              <a:gd name="connsiteY0" fmla="*/ 0 h 6858000"/>
              <a:gd name="connsiteX1" fmla="*/ 3242691 w 4479725"/>
              <a:gd name="connsiteY1" fmla="*/ 0 h 6858000"/>
              <a:gd name="connsiteX2" fmla="*/ 3242691 w 4479725"/>
              <a:gd name="connsiteY2" fmla="*/ 6858000 h 6858000"/>
              <a:gd name="connsiteX3" fmla="*/ 0 w 4479725"/>
              <a:gd name="connsiteY3" fmla="*/ 6858000 h 6858000"/>
              <a:gd name="connsiteX4" fmla="*/ 0 w 4479725"/>
              <a:gd name="connsiteY4" fmla="*/ 0 h 6858000"/>
              <a:gd name="connsiteX0" fmla="*/ 0 w 3542397"/>
              <a:gd name="connsiteY0" fmla="*/ 0 h 6858000"/>
              <a:gd name="connsiteX1" fmla="*/ 3242691 w 3542397"/>
              <a:gd name="connsiteY1" fmla="*/ 0 h 6858000"/>
              <a:gd name="connsiteX2" fmla="*/ 3242691 w 3542397"/>
              <a:gd name="connsiteY2" fmla="*/ 6858000 h 6858000"/>
              <a:gd name="connsiteX3" fmla="*/ 0 w 3542397"/>
              <a:gd name="connsiteY3" fmla="*/ 6858000 h 6858000"/>
              <a:gd name="connsiteX4" fmla="*/ 0 w 3542397"/>
              <a:gd name="connsiteY4" fmla="*/ 0 h 6858000"/>
              <a:gd name="connsiteX0" fmla="*/ 0 w 4397214"/>
              <a:gd name="connsiteY0" fmla="*/ 0 h 6858000"/>
              <a:gd name="connsiteX1" fmla="*/ 3242691 w 4397214"/>
              <a:gd name="connsiteY1" fmla="*/ 0 h 6858000"/>
              <a:gd name="connsiteX2" fmla="*/ 3242691 w 4397214"/>
              <a:gd name="connsiteY2" fmla="*/ 6858000 h 6858000"/>
              <a:gd name="connsiteX3" fmla="*/ 0 w 4397214"/>
              <a:gd name="connsiteY3" fmla="*/ 6858000 h 6858000"/>
              <a:gd name="connsiteX4" fmla="*/ 0 w 4397214"/>
              <a:gd name="connsiteY4" fmla="*/ 0 h 6858000"/>
              <a:gd name="connsiteX0" fmla="*/ 0 w 4426664"/>
              <a:gd name="connsiteY0" fmla="*/ 0 h 6858000"/>
              <a:gd name="connsiteX1" fmla="*/ 3242691 w 4426664"/>
              <a:gd name="connsiteY1" fmla="*/ 0 h 6858000"/>
              <a:gd name="connsiteX2" fmla="*/ 3242691 w 4426664"/>
              <a:gd name="connsiteY2" fmla="*/ 6858000 h 6858000"/>
              <a:gd name="connsiteX3" fmla="*/ 0 w 4426664"/>
              <a:gd name="connsiteY3" fmla="*/ 6858000 h 6858000"/>
              <a:gd name="connsiteX4" fmla="*/ 0 w 4426664"/>
              <a:gd name="connsiteY4" fmla="*/ 0 h 6858000"/>
              <a:gd name="connsiteX0" fmla="*/ 0 w 4253525"/>
              <a:gd name="connsiteY0" fmla="*/ 0 h 6858000"/>
              <a:gd name="connsiteX1" fmla="*/ 3242691 w 4253525"/>
              <a:gd name="connsiteY1" fmla="*/ 0 h 6858000"/>
              <a:gd name="connsiteX2" fmla="*/ 3242691 w 4253525"/>
              <a:gd name="connsiteY2" fmla="*/ 6858000 h 6858000"/>
              <a:gd name="connsiteX3" fmla="*/ 0 w 4253525"/>
              <a:gd name="connsiteY3" fmla="*/ 6858000 h 6858000"/>
              <a:gd name="connsiteX4" fmla="*/ 0 w 4253525"/>
              <a:gd name="connsiteY4" fmla="*/ 0 h 6858000"/>
              <a:gd name="connsiteX0" fmla="*/ 0 w 4411314"/>
              <a:gd name="connsiteY0" fmla="*/ 0 h 6858000"/>
              <a:gd name="connsiteX1" fmla="*/ 3242691 w 4411314"/>
              <a:gd name="connsiteY1" fmla="*/ 0 h 6858000"/>
              <a:gd name="connsiteX2" fmla="*/ 3242691 w 4411314"/>
              <a:gd name="connsiteY2" fmla="*/ 6858000 h 6858000"/>
              <a:gd name="connsiteX3" fmla="*/ 0 w 4411314"/>
              <a:gd name="connsiteY3" fmla="*/ 6858000 h 6858000"/>
              <a:gd name="connsiteX4" fmla="*/ 0 w 4411314"/>
              <a:gd name="connsiteY4" fmla="*/ 0 h 6858000"/>
              <a:gd name="connsiteX0" fmla="*/ 0 w 4428120"/>
              <a:gd name="connsiteY0" fmla="*/ 0 h 6858000"/>
              <a:gd name="connsiteX1" fmla="*/ 3242691 w 4428120"/>
              <a:gd name="connsiteY1" fmla="*/ 0 h 6858000"/>
              <a:gd name="connsiteX2" fmla="*/ 3242691 w 4428120"/>
              <a:gd name="connsiteY2" fmla="*/ 6858000 h 6858000"/>
              <a:gd name="connsiteX3" fmla="*/ 0 w 4428120"/>
              <a:gd name="connsiteY3" fmla="*/ 6858000 h 6858000"/>
              <a:gd name="connsiteX4" fmla="*/ 0 w 4428120"/>
              <a:gd name="connsiteY4" fmla="*/ 0 h 6858000"/>
              <a:gd name="connsiteX0" fmla="*/ 0 w 4382334"/>
              <a:gd name="connsiteY0" fmla="*/ 0 h 6858000"/>
              <a:gd name="connsiteX1" fmla="*/ 3242691 w 4382334"/>
              <a:gd name="connsiteY1" fmla="*/ 0 h 6858000"/>
              <a:gd name="connsiteX2" fmla="*/ 3242691 w 4382334"/>
              <a:gd name="connsiteY2" fmla="*/ 6858000 h 6858000"/>
              <a:gd name="connsiteX3" fmla="*/ 0 w 4382334"/>
              <a:gd name="connsiteY3" fmla="*/ 6858000 h 6858000"/>
              <a:gd name="connsiteX4" fmla="*/ 0 w 4382334"/>
              <a:gd name="connsiteY4" fmla="*/ 0 h 6858000"/>
              <a:gd name="connsiteX0" fmla="*/ 0 w 4417934"/>
              <a:gd name="connsiteY0" fmla="*/ 0 h 6858000"/>
              <a:gd name="connsiteX1" fmla="*/ 3242691 w 4417934"/>
              <a:gd name="connsiteY1" fmla="*/ 0 h 6858000"/>
              <a:gd name="connsiteX2" fmla="*/ 3242691 w 4417934"/>
              <a:gd name="connsiteY2" fmla="*/ 6858000 h 6858000"/>
              <a:gd name="connsiteX3" fmla="*/ 0 w 4417934"/>
              <a:gd name="connsiteY3" fmla="*/ 6858000 h 6858000"/>
              <a:gd name="connsiteX4" fmla="*/ 0 w 4417934"/>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53724"/>
              <a:gd name="connsiteY0" fmla="*/ 0 h 6858000"/>
              <a:gd name="connsiteX1" fmla="*/ 3242691 w 4453724"/>
              <a:gd name="connsiteY1" fmla="*/ 0 h 6858000"/>
              <a:gd name="connsiteX2" fmla="*/ 3242691 w 4453724"/>
              <a:gd name="connsiteY2" fmla="*/ 6858000 h 6858000"/>
              <a:gd name="connsiteX3" fmla="*/ 0 w 4453724"/>
              <a:gd name="connsiteY3" fmla="*/ 6858000 h 6858000"/>
              <a:gd name="connsiteX4" fmla="*/ 0 w 4453724"/>
              <a:gd name="connsiteY4" fmla="*/ 0 h 6858000"/>
              <a:gd name="connsiteX0" fmla="*/ 0 w 4433456"/>
              <a:gd name="connsiteY0" fmla="*/ 0 h 6858000"/>
              <a:gd name="connsiteX1" fmla="*/ 3242691 w 4433456"/>
              <a:gd name="connsiteY1" fmla="*/ 0 h 6858000"/>
              <a:gd name="connsiteX2" fmla="*/ 3242691 w 4433456"/>
              <a:gd name="connsiteY2" fmla="*/ 6858000 h 6858000"/>
              <a:gd name="connsiteX3" fmla="*/ 0 w 4433456"/>
              <a:gd name="connsiteY3" fmla="*/ 6858000 h 6858000"/>
              <a:gd name="connsiteX4" fmla="*/ 0 w 4433456"/>
              <a:gd name="connsiteY4" fmla="*/ 0 h 6858000"/>
              <a:gd name="connsiteX0" fmla="*/ 0 w 4447420"/>
              <a:gd name="connsiteY0" fmla="*/ 0 h 6858000"/>
              <a:gd name="connsiteX1" fmla="*/ 3242691 w 4447420"/>
              <a:gd name="connsiteY1" fmla="*/ 0 h 6858000"/>
              <a:gd name="connsiteX2" fmla="*/ 3242691 w 4447420"/>
              <a:gd name="connsiteY2" fmla="*/ 6858000 h 6858000"/>
              <a:gd name="connsiteX3" fmla="*/ 0 w 4447420"/>
              <a:gd name="connsiteY3" fmla="*/ 6858000 h 6858000"/>
              <a:gd name="connsiteX4" fmla="*/ 0 w 44474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420" h="6858000">
                <a:moveTo>
                  <a:pt x="0" y="0"/>
                </a:moveTo>
                <a:lnTo>
                  <a:pt x="3242691" y="0"/>
                </a:lnTo>
                <a:cubicBezTo>
                  <a:pt x="5405926" y="2713511"/>
                  <a:pt x="4178745" y="5866409"/>
                  <a:pt x="3242691" y="6858000"/>
                </a:cubicBezTo>
                <a:lnTo>
                  <a:pt x="0" y="6858000"/>
                </a:lnTo>
                <a:lnTo>
                  <a:pt x="0" y="0"/>
                </a:lnTo>
                <a:close/>
              </a:path>
            </a:pathLst>
          </a:custGeom>
          <a:solidFill>
            <a:srgbClr val="00C6F5">
              <a:alpha val="600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7">
            <a:extLst>
              <a:ext uri="{FF2B5EF4-FFF2-40B4-BE49-F238E27FC236}">
                <a16:creationId xmlns:a16="http://schemas.microsoft.com/office/drawing/2014/main" id="{10301EA9-FB83-8310-FC7F-C0FDB57AE4AC}"/>
              </a:ext>
            </a:extLst>
          </p:cNvPr>
          <p:cNvSpPr/>
          <p:nvPr userDrawn="1"/>
        </p:nvSpPr>
        <p:spPr>
          <a:xfrm>
            <a:off x="-2" y="0"/>
            <a:ext cx="4480382" cy="6858000"/>
          </a:xfrm>
          <a:custGeom>
            <a:avLst/>
            <a:gdLst>
              <a:gd name="connsiteX0" fmla="*/ 0 w 3242691"/>
              <a:gd name="connsiteY0" fmla="*/ 0 h 6858000"/>
              <a:gd name="connsiteX1" fmla="*/ 3242691 w 3242691"/>
              <a:gd name="connsiteY1" fmla="*/ 0 h 6858000"/>
              <a:gd name="connsiteX2" fmla="*/ 3242691 w 3242691"/>
              <a:gd name="connsiteY2" fmla="*/ 6858000 h 6858000"/>
              <a:gd name="connsiteX3" fmla="*/ 0 w 3242691"/>
              <a:gd name="connsiteY3" fmla="*/ 6858000 h 6858000"/>
              <a:gd name="connsiteX4" fmla="*/ 0 w 3242691"/>
              <a:gd name="connsiteY4" fmla="*/ 0 h 6858000"/>
              <a:gd name="connsiteX0" fmla="*/ 0 w 4319387"/>
              <a:gd name="connsiteY0" fmla="*/ 0 h 6858000"/>
              <a:gd name="connsiteX1" fmla="*/ 3242691 w 4319387"/>
              <a:gd name="connsiteY1" fmla="*/ 0 h 6858000"/>
              <a:gd name="connsiteX2" fmla="*/ 3242691 w 4319387"/>
              <a:gd name="connsiteY2" fmla="*/ 6858000 h 6858000"/>
              <a:gd name="connsiteX3" fmla="*/ 0 w 4319387"/>
              <a:gd name="connsiteY3" fmla="*/ 6858000 h 6858000"/>
              <a:gd name="connsiteX4" fmla="*/ 0 w 4319387"/>
              <a:gd name="connsiteY4" fmla="*/ 0 h 6858000"/>
              <a:gd name="connsiteX0" fmla="*/ 0 w 4479725"/>
              <a:gd name="connsiteY0" fmla="*/ 0 h 6858000"/>
              <a:gd name="connsiteX1" fmla="*/ 3242691 w 4479725"/>
              <a:gd name="connsiteY1" fmla="*/ 0 h 6858000"/>
              <a:gd name="connsiteX2" fmla="*/ 3242691 w 4479725"/>
              <a:gd name="connsiteY2" fmla="*/ 6858000 h 6858000"/>
              <a:gd name="connsiteX3" fmla="*/ 0 w 4479725"/>
              <a:gd name="connsiteY3" fmla="*/ 6858000 h 6858000"/>
              <a:gd name="connsiteX4" fmla="*/ 0 w 4479725"/>
              <a:gd name="connsiteY4" fmla="*/ 0 h 6858000"/>
              <a:gd name="connsiteX0" fmla="*/ 0 w 3542397"/>
              <a:gd name="connsiteY0" fmla="*/ 0 h 6858000"/>
              <a:gd name="connsiteX1" fmla="*/ 3242691 w 3542397"/>
              <a:gd name="connsiteY1" fmla="*/ 0 h 6858000"/>
              <a:gd name="connsiteX2" fmla="*/ 3242691 w 3542397"/>
              <a:gd name="connsiteY2" fmla="*/ 6858000 h 6858000"/>
              <a:gd name="connsiteX3" fmla="*/ 0 w 3542397"/>
              <a:gd name="connsiteY3" fmla="*/ 6858000 h 6858000"/>
              <a:gd name="connsiteX4" fmla="*/ 0 w 3542397"/>
              <a:gd name="connsiteY4" fmla="*/ 0 h 6858000"/>
              <a:gd name="connsiteX0" fmla="*/ 0 w 4397214"/>
              <a:gd name="connsiteY0" fmla="*/ 0 h 6858000"/>
              <a:gd name="connsiteX1" fmla="*/ 3242691 w 4397214"/>
              <a:gd name="connsiteY1" fmla="*/ 0 h 6858000"/>
              <a:gd name="connsiteX2" fmla="*/ 3242691 w 4397214"/>
              <a:gd name="connsiteY2" fmla="*/ 6858000 h 6858000"/>
              <a:gd name="connsiteX3" fmla="*/ 0 w 4397214"/>
              <a:gd name="connsiteY3" fmla="*/ 6858000 h 6858000"/>
              <a:gd name="connsiteX4" fmla="*/ 0 w 4397214"/>
              <a:gd name="connsiteY4" fmla="*/ 0 h 6858000"/>
              <a:gd name="connsiteX0" fmla="*/ 0 w 4426664"/>
              <a:gd name="connsiteY0" fmla="*/ 0 h 6858000"/>
              <a:gd name="connsiteX1" fmla="*/ 3242691 w 4426664"/>
              <a:gd name="connsiteY1" fmla="*/ 0 h 6858000"/>
              <a:gd name="connsiteX2" fmla="*/ 3242691 w 4426664"/>
              <a:gd name="connsiteY2" fmla="*/ 6858000 h 6858000"/>
              <a:gd name="connsiteX3" fmla="*/ 0 w 4426664"/>
              <a:gd name="connsiteY3" fmla="*/ 6858000 h 6858000"/>
              <a:gd name="connsiteX4" fmla="*/ 0 w 4426664"/>
              <a:gd name="connsiteY4" fmla="*/ 0 h 6858000"/>
              <a:gd name="connsiteX0" fmla="*/ 0 w 4253525"/>
              <a:gd name="connsiteY0" fmla="*/ 0 h 6858000"/>
              <a:gd name="connsiteX1" fmla="*/ 3242691 w 4253525"/>
              <a:gd name="connsiteY1" fmla="*/ 0 h 6858000"/>
              <a:gd name="connsiteX2" fmla="*/ 3242691 w 4253525"/>
              <a:gd name="connsiteY2" fmla="*/ 6858000 h 6858000"/>
              <a:gd name="connsiteX3" fmla="*/ 0 w 4253525"/>
              <a:gd name="connsiteY3" fmla="*/ 6858000 h 6858000"/>
              <a:gd name="connsiteX4" fmla="*/ 0 w 4253525"/>
              <a:gd name="connsiteY4" fmla="*/ 0 h 6858000"/>
              <a:gd name="connsiteX0" fmla="*/ 0 w 4411314"/>
              <a:gd name="connsiteY0" fmla="*/ 0 h 6858000"/>
              <a:gd name="connsiteX1" fmla="*/ 3242691 w 4411314"/>
              <a:gd name="connsiteY1" fmla="*/ 0 h 6858000"/>
              <a:gd name="connsiteX2" fmla="*/ 3242691 w 4411314"/>
              <a:gd name="connsiteY2" fmla="*/ 6858000 h 6858000"/>
              <a:gd name="connsiteX3" fmla="*/ 0 w 4411314"/>
              <a:gd name="connsiteY3" fmla="*/ 6858000 h 6858000"/>
              <a:gd name="connsiteX4" fmla="*/ 0 w 4411314"/>
              <a:gd name="connsiteY4" fmla="*/ 0 h 6858000"/>
              <a:gd name="connsiteX0" fmla="*/ 0 w 4428120"/>
              <a:gd name="connsiteY0" fmla="*/ 0 h 6858000"/>
              <a:gd name="connsiteX1" fmla="*/ 3242691 w 4428120"/>
              <a:gd name="connsiteY1" fmla="*/ 0 h 6858000"/>
              <a:gd name="connsiteX2" fmla="*/ 3242691 w 4428120"/>
              <a:gd name="connsiteY2" fmla="*/ 6858000 h 6858000"/>
              <a:gd name="connsiteX3" fmla="*/ 0 w 4428120"/>
              <a:gd name="connsiteY3" fmla="*/ 6858000 h 6858000"/>
              <a:gd name="connsiteX4" fmla="*/ 0 w 4428120"/>
              <a:gd name="connsiteY4" fmla="*/ 0 h 6858000"/>
              <a:gd name="connsiteX0" fmla="*/ 0 w 4382334"/>
              <a:gd name="connsiteY0" fmla="*/ 0 h 6858000"/>
              <a:gd name="connsiteX1" fmla="*/ 3242691 w 4382334"/>
              <a:gd name="connsiteY1" fmla="*/ 0 h 6858000"/>
              <a:gd name="connsiteX2" fmla="*/ 3242691 w 4382334"/>
              <a:gd name="connsiteY2" fmla="*/ 6858000 h 6858000"/>
              <a:gd name="connsiteX3" fmla="*/ 0 w 4382334"/>
              <a:gd name="connsiteY3" fmla="*/ 6858000 h 6858000"/>
              <a:gd name="connsiteX4" fmla="*/ 0 w 4382334"/>
              <a:gd name="connsiteY4" fmla="*/ 0 h 6858000"/>
              <a:gd name="connsiteX0" fmla="*/ 0 w 4417934"/>
              <a:gd name="connsiteY0" fmla="*/ 0 h 6858000"/>
              <a:gd name="connsiteX1" fmla="*/ 3242691 w 4417934"/>
              <a:gd name="connsiteY1" fmla="*/ 0 h 6858000"/>
              <a:gd name="connsiteX2" fmla="*/ 3242691 w 4417934"/>
              <a:gd name="connsiteY2" fmla="*/ 6858000 h 6858000"/>
              <a:gd name="connsiteX3" fmla="*/ 0 w 4417934"/>
              <a:gd name="connsiteY3" fmla="*/ 6858000 h 6858000"/>
              <a:gd name="connsiteX4" fmla="*/ 0 w 4417934"/>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53724"/>
              <a:gd name="connsiteY0" fmla="*/ 0 h 6858000"/>
              <a:gd name="connsiteX1" fmla="*/ 3242691 w 4453724"/>
              <a:gd name="connsiteY1" fmla="*/ 0 h 6858000"/>
              <a:gd name="connsiteX2" fmla="*/ 3242691 w 4453724"/>
              <a:gd name="connsiteY2" fmla="*/ 6858000 h 6858000"/>
              <a:gd name="connsiteX3" fmla="*/ 0 w 4453724"/>
              <a:gd name="connsiteY3" fmla="*/ 6858000 h 6858000"/>
              <a:gd name="connsiteX4" fmla="*/ 0 w 4453724"/>
              <a:gd name="connsiteY4" fmla="*/ 0 h 6858000"/>
              <a:gd name="connsiteX0" fmla="*/ 0 w 4433456"/>
              <a:gd name="connsiteY0" fmla="*/ 0 h 6858000"/>
              <a:gd name="connsiteX1" fmla="*/ 3242691 w 4433456"/>
              <a:gd name="connsiteY1" fmla="*/ 0 h 6858000"/>
              <a:gd name="connsiteX2" fmla="*/ 3242691 w 4433456"/>
              <a:gd name="connsiteY2" fmla="*/ 6858000 h 6858000"/>
              <a:gd name="connsiteX3" fmla="*/ 0 w 4433456"/>
              <a:gd name="connsiteY3" fmla="*/ 6858000 h 6858000"/>
              <a:gd name="connsiteX4" fmla="*/ 0 w 4433456"/>
              <a:gd name="connsiteY4" fmla="*/ 0 h 6858000"/>
              <a:gd name="connsiteX0" fmla="*/ 0 w 4447420"/>
              <a:gd name="connsiteY0" fmla="*/ 0 h 6858000"/>
              <a:gd name="connsiteX1" fmla="*/ 3242691 w 4447420"/>
              <a:gd name="connsiteY1" fmla="*/ 0 h 6858000"/>
              <a:gd name="connsiteX2" fmla="*/ 3242691 w 4447420"/>
              <a:gd name="connsiteY2" fmla="*/ 6858000 h 6858000"/>
              <a:gd name="connsiteX3" fmla="*/ 0 w 4447420"/>
              <a:gd name="connsiteY3" fmla="*/ 6858000 h 6858000"/>
              <a:gd name="connsiteX4" fmla="*/ 0 w 44474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420" h="6858000">
                <a:moveTo>
                  <a:pt x="0" y="0"/>
                </a:moveTo>
                <a:lnTo>
                  <a:pt x="3242691" y="0"/>
                </a:lnTo>
                <a:cubicBezTo>
                  <a:pt x="5405926" y="2713511"/>
                  <a:pt x="4178745" y="5866409"/>
                  <a:pt x="3242691" y="6858000"/>
                </a:cubicBez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Placeholder 1">
            <a:extLst>
              <a:ext uri="{FF2B5EF4-FFF2-40B4-BE49-F238E27FC236}">
                <a16:creationId xmlns:a16="http://schemas.microsoft.com/office/drawing/2014/main" id="{0AAD740F-C3B1-1C12-5DEA-2BEB22816D3B}"/>
              </a:ext>
            </a:extLst>
          </p:cNvPr>
          <p:cNvSpPr>
            <a:spLocks noGrp="1"/>
          </p:cNvSpPr>
          <p:nvPr>
            <p:ph type="title" hasCustomPrompt="1"/>
          </p:nvPr>
        </p:nvSpPr>
        <p:spPr>
          <a:xfrm>
            <a:off x="457200" y="1143000"/>
            <a:ext cx="3200400" cy="1143000"/>
          </a:xfrm>
          <a:prstGeom prst="rect">
            <a:avLst/>
          </a:prstGeom>
        </p:spPr>
        <p:txBody>
          <a:bodyPr vert="horz" lIns="91440" tIns="45720" rIns="91440" bIns="45720" rtlCol="0" anchor="b">
            <a:normAutofit/>
          </a:bodyPr>
          <a:lstStyle>
            <a:lvl1pPr>
              <a:defRPr sz="2400" b="0" i="0" baseline="0">
                <a:solidFill>
                  <a:schemeClr val="bg1"/>
                </a:solidFill>
                <a:latin typeface="Chronicle Text G1 Semi" pitchFamily="50" charset="0"/>
                <a:cs typeface="Chronicle Text G1 Semi" pitchFamily="50" charset="0"/>
              </a:defRPr>
            </a:lvl1pPr>
          </a:lstStyle>
          <a:p>
            <a:r>
              <a:rPr lang="en-US"/>
              <a:t>Title Here</a:t>
            </a:r>
          </a:p>
        </p:txBody>
      </p:sp>
      <p:sp>
        <p:nvSpPr>
          <p:cNvPr id="16" name="Content Placeholder 15">
            <a:extLst>
              <a:ext uri="{FF2B5EF4-FFF2-40B4-BE49-F238E27FC236}">
                <a16:creationId xmlns:a16="http://schemas.microsoft.com/office/drawing/2014/main" id="{ADAD6C1B-6228-7ADA-D3AB-F4425D101CF3}"/>
              </a:ext>
            </a:extLst>
          </p:cNvPr>
          <p:cNvSpPr>
            <a:spLocks noGrp="1"/>
          </p:cNvSpPr>
          <p:nvPr>
            <p:ph sz="quarter" idx="14"/>
          </p:nvPr>
        </p:nvSpPr>
        <p:spPr>
          <a:xfrm>
            <a:off x="411389" y="2743200"/>
            <a:ext cx="3200400" cy="3200400"/>
          </a:xfrm>
          <a:prstGeom prst="rect">
            <a:avLst/>
          </a:prstGeom>
        </p:spPr>
        <p:txBody>
          <a:bodyPr>
            <a:normAutofit/>
          </a:bodyPr>
          <a:lstStyle>
            <a:lvl1pPr marL="0" indent="0">
              <a:buNone/>
              <a:defRPr sz="1800" b="0" i="0">
                <a:solidFill>
                  <a:schemeClr val="bg1"/>
                </a:solidFill>
                <a:latin typeface="Gotham Book" panose="02000604040000020004"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sp>
        <p:nvSpPr>
          <p:cNvPr id="2" name="Content Placeholder 15">
            <a:extLst>
              <a:ext uri="{FF2B5EF4-FFF2-40B4-BE49-F238E27FC236}">
                <a16:creationId xmlns:a16="http://schemas.microsoft.com/office/drawing/2014/main" id="{5EF5BE27-2C26-97D6-F10C-0B568555E5B8}"/>
              </a:ext>
            </a:extLst>
          </p:cNvPr>
          <p:cNvSpPr>
            <a:spLocks noGrp="1"/>
          </p:cNvSpPr>
          <p:nvPr>
            <p:ph sz="quarter" idx="15"/>
          </p:nvPr>
        </p:nvSpPr>
        <p:spPr>
          <a:xfrm>
            <a:off x="5393802" y="457200"/>
            <a:ext cx="5814501" cy="5943600"/>
          </a:xfrm>
          <a:prstGeom prst="rect">
            <a:avLst/>
          </a:prstGeom>
        </p:spPr>
        <p:txBody>
          <a:bodyPr/>
          <a:lstStyle>
            <a:lvl1pPr>
              <a:defRPr b="0" i="0">
                <a:solidFill>
                  <a:srgbClr val="000000"/>
                </a:solidFill>
                <a:latin typeface="Gotham Book" panose="02000604040000020004" pitchFamily="2" charset="0"/>
              </a:defRPr>
            </a:lvl1pPr>
            <a:lvl2pPr>
              <a:defRPr b="0" i="0">
                <a:solidFill>
                  <a:srgbClr val="000000"/>
                </a:solidFill>
                <a:latin typeface="Gotham Book" panose="02000604040000020004" pitchFamily="2" charset="0"/>
              </a:defRPr>
            </a:lvl2pPr>
            <a:lvl3pPr>
              <a:defRPr b="0" i="0">
                <a:solidFill>
                  <a:srgbClr val="000000"/>
                </a:solidFill>
                <a:latin typeface="Gotham Book" panose="02000604040000020004" pitchFamily="2" charset="0"/>
              </a:defRPr>
            </a:lvl3pPr>
            <a:lvl4pPr>
              <a:defRPr b="0" i="0">
                <a:solidFill>
                  <a:srgbClr val="000000"/>
                </a:solidFill>
                <a:latin typeface="Gotham Book" panose="02000604040000020004" pitchFamily="2" charset="0"/>
              </a:defRPr>
            </a:lvl4pPr>
            <a:lvl5pPr>
              <a:defRPr b="0" i="0">
                <a:solidFill>
                  <a:srgbClr val="000000"/>
                </a:solidFill>
                <a:latin typeface="Gotham Book" panose="02000604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rgbClr val="002AC2"/>
                </a:solidFill>
                <a:latin typeface="Gotham Bold" panose="02000604030000020004" pitchFamily="2" charset="0"/>
              </a:defRPr>
            </a:lvl1pPr>
          </a:lstStyle>
          <a:p>
            <a:fld id="{965D7E3C-F77B-724E-9522-2379589B8738}" type="slidenum">
              <a:rPr lang="en-US" smtClean="0"/>
              <a:pPr/>
              <a:t>‹#›</a:t>
            </a:fld>
            <a:endParaRPr lang="en-US"/>
          </a:p>
        </p:txBody>
      </p:sp>
      <p:cxnSp>
        <p:nvCxnSpPr>
          <p:cNvPr id="5" name="Straight Connector 4">
            <a:extLst>
              <a:ext uri="{FF2B5EF4-FFF2-40B4-BE49-F238E27FC236}">
                <a16:creationId xmlns:a16="http://schemas.microsoft.com/office/drawing/2014/main" id="{5390AEA8-8FF9-E087-0D3F-6D2079C89658}"/>
              </a:ext>
            </a:extLst>
          </p:cNvPr>
          <p:cNvCxnSpPr>
            <a:cxnSpLocks/>
          </p:cNvCxnSpPr>
          <p:nvPr userDrawn="1"/>
        </p:nvCxnSpPr>
        <p:spPr>
          <a:xfrm>
            <a:off x="457200" y="2468880"/>
            <a:ext cx="320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with medium confidence">
            <a:extLst>
              <a:ext uri="{FF2B5EF4-FFF2-40B4-BE49-F238E27FC236}">
                <a16:creationId xmlns:a16="http://schemas.microsoft.com/office/drawing/2014/main" id="{E10A4010-63EA-7B28-7D9D-5F7F645E8DB6}"/>
              </a:ext>
            </a:extLst>
          </p:cNvPr>
          <p:cNvPicPr>
            <a:picLocks noChangeAspect="1"/>
          </p:cNvPicPr>
          <p:nvPr userDrawn="1"/>
        </p:nvPicPr>
        <p:blipFill rotWithShape="1">
          <a:blip r:embed="rId2"/>
          <a:srcRect l="10416" t="10357" r="10298" b="10357"/>
          <a:stretch/>
        </p:blipFill>
        <p:spPr>
          <a:xfrm>
            <a:off x="228600" y="6144768"/>
            <a:ext cx="457200" cy="457200"/>
          </a:xfrm>
          <a:prstGeom prst="rect">
            <a:avLst/>
          </a:prstGeom>
        </p:spPr>
      </p:pic>
      <p:sp>
        <p:nvSpPr>
          <p:cNvPr id="4" name="TextBox 3">
            <a:extLst>
              <a:ext uri="{FF2B5EF4-FFF2-40B4-BE49-F238E27FC236}">
                <a16:creationId xmlns:a16="http://schemas.microsoft.com/office/drawing/2014/main" id="{7BEFEACA-5FE5-2FFC-7E44-786FFBED299E}"/>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364718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C7CF957-808A-550D-167C-B7E500F3711A}"/>
              </a:ext>
            </a:extLst>
          </p:cNvPr>
          <p:cNvSpPr>
            <a:spLocks noGrp="1"/>
          </p:cNvSpPr>
          <p:nvPr>
            <p:ph type="body" sz="quarter" idx="10" hasCustomPrompt="1"/>
          </p:nvPr>
        </p:nvSpPr>
        <p:spPr>
          <a:xfrm>
            <a:off x="1364974" y="1845844"/>
            <a:ext cx="8843055" cy="3166312"/>
          </a:xfrm>
          <a:prstGeom prst="rect">
            <a:avLst/>
          </a:prstGeom>
        </p:spPr>
        <p:txBody>
          <a:bodyPr lIns="91434" tIns="45717" rIns="91434" bIns="45717" anchor="t">
            <a:normAutofit/>
          </a:bodyPr>
          <a:lstStyle>
            <a:lvl1pPr marL="0" marR="0" indent="0" algn="l" defTabSz="914334" rtl="0" eaLnBrk="1" fontAlgn="auto" latinLnBrk="0" hangingPunct="1">
              <a:lnSpc>
                <a:spcPct val="150000"/>
              </a:lnSpc>
              <a:spcBef>
                <a:spcPts val="1200"/>
              </a:spcBef>
              <a:spcAft>
                <a:spcPts val="0"/>
              </a:spcAft>
              <a:buClrTx/>
              <a:buSzTx/>
              <a:buFont typeface="Arial"/>
              <a:buNone/>
              <a:tabLst/>
              <a:defRPr lang="en-US" sz="2300" b="0" i="0" baseline="0" smtClean="0">
                <a:solidFill>
                  <a:schemeClr val="tx1"/>
                </a:solidFill>
                <a:effectLst/>
                <a:latin typeface="Gotham Medium" panose="02000604030000020004" pitchFamily="2" charset="0"/>
                <a:cs typeface="Chronicle Text G1 Bold" pitchFamily="2" charset="0"/>
              </a:defRPr>
            </a:lvl1pPr>
            <a:lvl2pPr>
              <a:spcBef>
                <a:spcPts val="1200"/>
              </a:spcBef>
              <a:defRPr sz="2100" b="0" i="0">
                <a:solidFill>
                  <a:sysClr val="windowText" lastClr="000000"/>
                </a:solidFill>
                <a:latin typeface="Gotham-Light" charset="0"/>
                <a:ea typeface="Gotham-Light" charset="0"/>
                <a:cs typeface="Gotham-Light" charset="0"/>
              </a:defRPr>
            </a:lvl2pPr>
            <a:lvl3pPr>
              <a:spcBef>
                <a:spcPts val="1200"/>
              </a:spcBef>
              <a:defRPr sz="2100" b="0" i="0">
                <a:solidFill>
                  <a:sysClr val="windowText" lastClr="000000"/>
                </a:solidFill>
                <a:latin typeface="Gotham-Light" charset="0"/>
                <a:ea typeface="Gotham-Light" charset="0"/>
                <a:cs typeface="Gotham-Light" charset="0"/>
              </a:defRPr>
            </a:lvl3pPr>
            <a:lvl4pPr>
              <a:spcBef>
                <a:spcPts val="1200"/>
              </a:spcBef>
              <a:defRPr sz="2100" b="0" i="0">
                <a:solidFill>
                  <a:sysClr val="windowText" lastClr="000000"/>
                </a:solidFill>
                <a:latin typeface="Gotham-Light" charset="0"/>
                <a:ea typeface="Gotham-Light" charset="0"/>
                <a:cs typeface="Gotham-Light" charset="0"/>
              </a:defRPr>
            </a:lvl4pPr>
            <a:lvl5pPr>
              <a:spcBef>
                <a:spcPts val="1200"/>
              </a:spcBef>
              <a:defRPr sz="2100" b="0" i="0">
                <a:solidFill>
                  <a:sysClr val="windowText" lastClr="000000"/>
                </a:solidFill>
                <a:latin typeface="Gotham-Light" charset="0"/>
                <a:ea typeface="Gotham-Light" charset="0"/>
                <a:cs typeface="Gotham-Light" charset="0"/>
              </a:defRPr>
            </a:lvl5pPr>
          </a:lstStyle>
          <a:p>
            <a:r>
              <a:rPr lang="en-US"/>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endParaRPr lang="en-US"/>
          </a:p>
        </p:txBody>
      </p:sp>
      <p:sp>
        <p:nvSpPr>
          <p:cNvPr id="13" name="Title Placeholder 1">
            <a:extLst>
              <a:ext uri="{FF2B5EF4-FFF2-40B4-BE49-F238E27FC236}">
                <a16:creationId xmlns:a16="http://schemas.microsoft.com/office/drawing/2014/main" id="{B763D147-BFA7-A08D-C2F9-14EC44E03665}"/>
              </a:ext>
            </a:extLst>
          </p:cNvPr>
          <p:cNvSpPr>
            <a:spLocks noGrp="1"/>
          </p:cNvSpPr>
          <p:nvPr>
            <p:ph type="title"/>
          </p:nvPr>
        </p:nvSpPr>
        <p:spPr>
          <a:xfrm>
            <a:off x="457200" y="457200"/>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2" name="Slide Number Placeholder 5">
            <a:extLst>
              <a:ext uri="{FF2B5EF4-FFF2-40B4-BE49-F238E27FC236}">
                <a16:creationId xmlns:a16="http://schemas.microsoft.com/office/drawing/2014/main" id="{63F24880-1AB5-4BBC-7461-7E46A7E0CCF6}"/>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3" name="Picture 2" descr="Icon&#10;&#10;Description automatically generated">
            <a:extLst>
              <a:ext uri="{FF2B5EF4-FFF2-40B4-BE49-F238E27FC236}">
                <a16:creationId xmlns:a16="http://schemas.microsoft.com/office/drawing/2014/main" id="{61A7FD05-2C4E-5ABD-D4D1-FA4EB6D6BC23}"/>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4" name="TextBox 3">
            <a:extLst>
              <a:ext uri="{FF2B5EF4-FFF2-40B4-BE49-F238E27FC236}">
                <a16:creationId xmlns:a16="http://schemas.microsoft.com/office/drawing/2014/main" id="{A6E7BDD0-954C-333B-AB14-68915EE349DC}"/>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235731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Content Slide - Flat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EEBC0-DE15-44BE-22E1-62D155E5253E}"/>
              </a:ext>
            </a:extLst>
          </p:cNvPr>
          <p:cNvSpPr>
            <a:spLocks noGrp="1"/>
          </p:cNvSpPr>
          <p:nvPr>
            <p:ph idx="1"/>
          </p:nvPr>
        </p:nvSpPr>
        <p:spPr>
          <a:xfrm>
            <a:off x="838352" y="1901103"/>
            <a:ext cx="8530092" cy="3886200"/>
          </a:xfrm>
          <a:prstGeom prst="rect">
            <a:avLst/>
          </a:prstGeom>
        </p:spPr>
        <p:txBody>
          <a:bodyPr/>
          <a:lstStyle>
            <a:lvl1pPr marL="0" indent="0">
              <a:spcAft>
                <a:spcPts val="1000"/>
              </a:spcAft>
              <a:buNone/>
              <a:defRPr sz="2800" b="0" i="0" baseline="0">
                <a:solidFill>
                  <a:schemeClr val="tx2"/>
                </a:solidFill>
                <a:latin typeface="Gotham Book" panose="02000604040000020004" pitchFamily="2" charset="0"/>
                <a:cs typeface="Chronicle Text G1 Bold" pitchFamily="2" charset="0"/>
              </a:defRPr>
            </a:lvl1pPr>
            <a:lvl2pPr marL="457200" indent="0">
              <a:buNone/>
              <a:defRPr b="0" i="0" baseline="0">
                <a:solidFill>
                  <a:schemeClr val="tx2"/>
                </a:solidFill>
                <a:latin typeface="Gotham Book" panose="02000604040000020004" pitchFamily="2" charset="0"/>
                <a:cs typeface="Chronicle Text G1 Bold" pitchFamily="2" charset="0"/>
              </a:defRPr>
            </a:lvl2pPr>
            <a:lvl3pPr marL="914400" indent="0">
              <a:buNone/>
              <a:defRPr b="0" i="0" baseline="0">
                <a:solidFill>
                  <a:schemeClr val="tx2"/>
                </a:solidFill>
                <a:latin typeface="Gotham Book" panose="02000604040000020004" pitchFamily="2" charset="0"/>
                <a:cs typeface="Chronicle Text G1 Bold" pitchFamily="2" charset="0"/>
              </a:defRPr>
            </a:lvl3pPr>
            <a:lvl4pPr marL="1371600" indent="0">
              <a:buNone/>
              <a:defRPr b="0" i="0" baseline="0">
                <a:solidFill>
                  <a:schemeClr val="tx2"/>
                </a:solidFill>
                <a:latin typeface="Gotham Book" panose="02000604040000020004" pitchFamily="2" charset="0"/>
                <a:cs typeface="Chronicle Text G1 Bold" pitchFamily="2" charset="0"/>
              </a:defRPr>
            </a:lvl4pPr>
            <a:lvl5pPr marL="1828800" indent="0">
              <a:buNone/>
              <a:defRPr b="0" i="0" baseline="0">
                <a:solidFill>
                  <a:schemeClr val="tx2"/>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F62C20D-45EF-BC70-0B55-D39DE76D1275}"/>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5" name="Picture 4" descr="Icon&#10;&#10;Description automatically generated">
            <a:extLst>
              <a:ext uri="{FF2B5EF4-FFF2-40B4-BE49-F238E27FC236}">
                <a16:creationId xmlns:a16="http://schemas.microsoft.com/office/drawing/2014/main" id="{D551F29E-AC40-F183-E681-D59154A0DCF6}"/>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6" name="Title Placeholder 1">
            <a:extLst>
              <a:ext uri="{FF2B5EF4-FFF2-40B4-BE49-F238E27FC236}">
                <a16:creationId xmlns:a16="http://schemas.microsoft.com/office/drawing/2014/main" id="{DEA8B224-F4C9-3BB5-B25F-BA0CBDFBAF29}"/>
              </a:ext>
            </a:extLst>
          </p:cNvPr>
          <p:cNvSpPr>
            <a:spLocks noGrp="1"/>
          </p:cNvSpPr>
          <p:nvPr>
            <p:ph type="title"/>
          </p:nvPr>
        </p:nvSpPr>
        <p:spPr>
          <a:xfrm>
            <a:off x="457200" y="457200"/>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7" name="TextBox 6">
            <a:extLst>
              <a:ext uri="{FF2B5EF4-FFF2-40B4-BE49-F238E27FC236}">
                <a16:creationId xmlns:a16="http://schemas.microsoft.com/office/drawing/2014/main" id="{674E3404-9EC8-C450-C3A3-30B53685313A}"/>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350516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Content Slid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0AAD740F-C3B1-1C12-5DEA-2BEB22816D3B}"/>
              </a:ext>
            </a:extLst>
          </p:cNvPr>
          <p:cNvSpPr>
            <a:spLocks noGrp="1"/>
          </p:cNvSpPr>
          <p:nvPr>
            <p:ph type="title"/>
          </p:nvPr>
        </p:nvSpPr>
        <p:spPr>
          <a:xfrm>
            <a:off x="457200" y="509158"/>
            <a:ext cx="11274552" cy="1086438"/>
          </a:xfrm>
          <a:prstGeom prst="rect">
            <a:avLst/>
          </a:prstGeom>
        </p:spPr>
        <p:txBody>
          <a:bodyPr vert="horz" lIns="91440" tIns="45720" rIns="91440" bIns="45720" rtlCol="0" anchor="ctr">
            <a:normAutofit/>
          </a:bodyPr>
          <a:lstStyle>
            <a:lvl1pPr>
              <a:defRPr b="0" i="0" baseline="0">
                <a:latin typeface="Chronicle Text G1 Semi" pitchFamily="50" charset="0"/>
                <a:cs typeface="Chronicle Text G1 Semi" pitchFamily="50" charset="0"/>
              </a:defRPr>
            </a:lvl1pPr>
          </a:lstStyle>
          <a:p>
            <a:r>
              <a:rPr lang="en-US"/>
              <a:t>Title Here</a:t>
            </a:r>
          </a:p>
        </p:txBody>
      </p:sp>
      <p:sp>
        <p:nvSpPr>
          <p:cNvPr id="16" name="Content Placeholder 15">
            <a:extLst>
              <a:ext uri="{FF2B5EF4-FFF2-40B4-BE49-F238E27FC236}">
                <a16:creationId xmlns:a16="http://schemas.microsoft.com/office/drawing/2014/main" id="{ADAD6C1B-6228-7ADA-D3AB-F4425D101CF3}"/>
              </a:ext>
            </a:extLst>
          </p:cNvPr>
          <p:cNvSpPr>
            <a:spLocks noGrp="1"/>
          </p:cNvSpPr>
          <p:nvPr>
            <p:ph sz="quarter" idx="14"/>
          </p:nvPr>
        </p:nvSpPr>
        <p:spPr>
          <a:xfrm>
            <a:off x="685800" y="1938528"/>
            <a:ext cx="4459778" cy="3862197"/>
          </a:xfrm>
          <a:prstGeom prst="rect">
            <a:avLst/>
          </a:prstGeom>
        </p:spPr>
        <p:txBody>
          <a:bodyPr/>
          <a:lstStyle>
            <a:lvl1pPr marL="0" indent="0">
              <a:buNone/>
              <a:defRPr sz="2000" b="0" i="0">
                <a:latin typeface="Gotham Book" panose="02000604040000020004" pitchFamily="2" charset="0"/>
                <a:cs typeface="Chronicle Text G1 Bold" pitchFamily="2" charset="0"/>
              </a:defRPr>
            </a:lvl1pPr>
            <a:lvl2pPr marL="457200" indent="0">
              <a:buNone/>
              <a:defRPr b="0" i="0">
                <a:latin typeface="Gotham Book" panose="02000604040000020004" pitchFamily="2" charset="0"/>
                <a:cs typeface="Chronicle Text G1 Bold" pitchFamily="2" charset="0"/>
              </a:defRPr>
            </a:lvl2pPr>
            <a:lvl3pPr marL="914400" indent="0">
              <a:buNone/>
              <a:defRPr b="0" i="0">
                <a:latin typeface="Gotham Book" panose="02000604040000020004" pitchFamily="2" charset="0"/>
                <a:cs typeface="Chronicle Text G1 Bold" pitchFamily="2" charset="0"/>
              </a:defRPr>
            </a:lvl3pPr>
            <a:lvl4pPr marL="1371600" indent="0">
              <a:buNone/>
              <a:defRPr b="0" i="0">
                <a:latin typeface="Gotham Book" panose="02000604040000020004" pitchFamily="2" charset="0"/>
                <a:cs typeface="Chronicle Text G1 Bold" pitchFamily="2" charset="0"/>
              </a:defRPr>
            </a:lvl4pPr>
            <a:lvl5pPr marL="1828800" indent="0">
              <a:buNone/>
              <a:defRPr b="0" i="0">
                <a:latin typeface="Gotham Book" panose="02000604040000020004" pitchFamily="2" charset="0"/>
                <a:cs typeface="Chronicle Text G1 Bold" pitchFamily="2" charset="0"/>
              </a:defRPr>
            </a:lvl5pPr>
          </a:lstStyle>
          <a:p>
            <a:pPr lvl="0"/>
            <a:r>
              <a:rPr lang="en-US"/>
              <a:t>Click to edit Master text styles</a:t>
            </a:r>
          </a:p>
        </p:txBody>
      </p:sp>
      <p:sp>
        <p:nvSpPr>
          <p:cNvPr id="2" name="Content Placeholder 15">
            <a:extLst>
              <a:ext uri="{FF2B5EF4-FFF2-40B4-BE49-F238E27FC236}">
                <a16:creationId xmlns:a16="http://schemas.microsoft.com/office/drawing/2014/main" id="{5EF5BE27-2C26-97D6-F10C-0B568555E5B8}"/>
              </a:ext>
            </a:extLst>
          </p:cNvPr>
          <p:cNvSpPr>
            <a:spLocks noGrp="1"/>
          </p:cNvSpPr>
          <p:nvPr>
            <p:ph sz="quarter" idx="15"/>
          </p:nvPr>
        </p:nvSpPr>
        <p:spPr>
          <a:xfrm>
            <a:off x="5606935" y="1938527"/>
            <a:ext cx="4459778" cy="3862197"/>
          </a:xfrm>
          <a:prstGeom prst="rect">
            <a:avLst/>
          </a:prstGeom>
        </p:spPr>
        <p:txBody>
          <a:bodyPr/>
          <a:lstStyle>
            <a:lvl1pPr marL="0" indent="0">
              <a:buNone/>
              <a:defRPr sz="2000" b="0" i="0">
                <a:latin typeface="Gotham Book" panose="02000604040000020004" pitchFamily="2" charset="0"/>
                <a:cs typeface="Chronicle Text G1 Bold" pitchFamily="2" charset="0"/>
              </a:defRPr>
            </a:lvl1pPr>
            <a:lvl2pPr marL="457200" indent="0">
              <a:buNone/>
              <a:defRPr b="0" i="0">
                <a:latin typeface="Gotham Book" panose="02000604040000020004" pitchFamily="2" charset="0"/>
                <a:cs typeface="Chronicle Text G1 Bold" pitchFamily="2" charset="0"/>
              </a:defRPr>
            </a:lvl2pPr>
            <a:lvl3pPr marL="914400" indent="0">
              <a:buNone/>
              <a:defRPr b="0" i="0">
                <a:latin typeface="Gotham Book" panose="02000604040000020004" pitchFamily="2" charset="0"/>
                <a:cs typeface="Chronicle Text G1 Bold" pitchFamily="2" charset="0"/>
              </a:defRPr>
            </a:lvl3pPr>
            <a:lvl4pPr marL="1371600" indent="0">
              <a:buNone/>
              <a:defRPr b="0" i="0">
                <a:latin typeface="Gotham Book" panose="02000604040000020004" pitchFamily="2" charset="0"/>
                <a:cs typeface="Chronicle Text G1 Bold" pitchFamily="2" charset="0"/>
              </a:defRPr>
            </a:lvl4pPr>
            <a:lvl5pPr marL="1828800" indent="0">
              <a:buNone/>
              <a:defRPr b="0" i="0">
                <a:latin typeface="Gotham Book" panose="02000604040000020004" pitchFamily="2" charset="0"/>
                <a:cs typeface="Chronicle Text G1 Bold" pitchFamily="2" charset="0"/>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319AFC90-A279-127A-1F56-0F408C4A9A42}"/>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6" name="TextBox 5">
            <a:extLst>
              <a:ext uri="{FF2B5EF4-FFF2-40B4-BE49-F238E27FC236}">
                <a16:creationId xmlns:a16="http://schemas.microsoft.com/office/drawing/2014/main" id="{0BB2BD68-A28D-AD55-5DC8-4B962659E054}"/>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103326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319AFC90-A279-127A-1F56-0F408C4A9A42}"/>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5" name="Title Placeholder 1">
            <a:extLst>
              <a:ext uri="{FF2B5EF4-FFF2-40B4-BE49-F238E27FC236}">
                <a16:creationId xmlns:a16="http://schemas.microsoft.com/office/drawing/2014/main" id="{FCAD9FDC-4E7D-BEFE-91DB-DF121B93086E}"/>
              </a:ext>
            </a:extLst>
          </p:cNvPr>
          <p:cNvSpPr>
            <a:spLocks noGrp="1"/>
          </p:cNvSpPr>
          <p:nvPr>
            <p:ph type="title" hasCustomPrompt="1"/>
          </p:nvPr>
        </p:nvSpPr>
        <p:spPr>
          <a:xfrm>
            <a:off x="914400" y="1143000"/>
            <a:ext cx="3200400" cy="1143000"/>
          </a:xfrm>
          <a:prstGeom prst="rect">
            <a:avLst/>
          </a:prstGeom>
        </p:spPr>
        <p:txBody>
          <a:bodyPr vert="horz" lIns="91440" tIns="45720" rIns="91440" bIns="45720" rtlCol="0" anchor="b">
            <a:normAutofit/>
          </a:bodyPr>
          <a:lstStyle>
            <a:lvl1pPr>
              <a:defRPr sz="2400" b="0" i="0" baseline="0">
                <a:latin typeface="Chronicle Text G1 Semi" pitchFamily="50" charset="0"/>
                <a:cs typeface="Chronicle Text G1 Semi" pitchFamily="50" charset="0"/>
              </a:defRPr>
            </a:lvl1pPr>
          </a:lstStyle>
          <a:p>
            <a:r>
              <a:rPr lang="en-US"/>
              <a:t>Title Here</a:t>
            </a:r>
          </a:p>
        </p:txBody>
      </p:sp>
      <p:sp>
        <p:nvSpPr>
          <p:cNvPr id="6" name="Content Placeholder 15">
            <a:extLst>
              <a:ext uri="{FF2B5EF4-FFF2-40B4-BE49-F238E27FC236}">
                <a16:creationId xmlns:a16="http://schemas.microsoft.com/office/drawing/2014/main" id="{8D2AAEBA-A161-E627-CECD-99BF11528BB9}"/>
              </a:ext>
            </a:extLst>
          </p:cNvPr>
          <p:cNvSpPr>
            <a:spLocks noGrp="1"/>
          </p:cNvSpPr>
          <p:nvPr>
            <p:ph sz="quarter" idx="14"/>
          </p:nvPr>
        </p:nvSpPr>
        <p:spPr>
          <a:xfrm>
            <a:off x="914400" y="2743200"/>
            <a:ext cx="3200400" cy="3200400"/>
          </a:xfrm>
          <a:prstGeom prst="rect">
            <a:avLst/>
          </a:prstGeom>
        </p:spPr>
        <p:txBody>
          <a:bodyPr>
            <a:normAutofit/>
          </a:bodyPr>
          <a:lstStyle>
            <a:lvl1pPr marL="0" indent="0">
              <a:buNone/>
              <a:defRPr sz="1800" b="0" i="0">
                <a:latin typeface="Gotham Book" panose="02000604040000020004" pitchFamily="2" charset="0"/>
                <a:cs typeface="Chronicle Text G1 Bold"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sp>
        <p:nvSpPr>
          <p:cNvPr id="7" name="Content Placeholder 15">
            <a:extLst>
              <a:ext uri="{FF2B5EF4-FFF2-40B4-BE49-F238E27FC236}">
                <a16:creationId xmlns:a16="http://schemas.microsoft.com/office/drawing/2014/main" id="{95797481-6B24-61F0-1F2A-3E990C7CFAD7}"/>
              </a:ext>
            </a:extLst>
          </p:cNvPr>
          <p:cNvSpPr>
            <a:spLocks noGrp="1"/>
          </p:cNvSpPr>
          <p:nvPr>
            <p:ph sz="quarter" idx="15"/>
          </p:nvPr>
        </p:nvSpPr>
        <p:spPr>
          <a:xfrm>
            <a:off x="4581939" y="457200"/>
            <a:ext cx="6626365" cy="5943600"/>
          </a:xfrm>
          <a:prstGeom prst="rect">
            <a:avLst/>
          </a:prstGeom>
        </p:spPr>
        <p:txBody>
          <a:bodyPr/>
          <a:lstStyle>
            <a:lvl1pPr>
              <a:defRPr b="0" i="0">
                <a:solidFill>
                  <a:schemeClr val="tx1"/>
                </a:solidFill>
                <a:latin typeface="Gotham Book" panose="02000604040000020004" pitchFamily="2" charset="0"/>
                <a:cs typeface="Chronicle Text G1 Bold" pitchFamily="2" charset="0"/>
              </a:defRPr>
            </a:lvl1pPr>
            <a:lvl2pPr>
              <a:defRPr b="0" i="0">
                <a:solidFill>
                  <a:schemeClr val="tx1"/>
                </a:solidFill>
                <a:latin typeface="Gotham Book" panose="02000604040000020004" pitchFamily="2" charset="0"/>
                <a:cs typeface="Chronicle Text G1 Bold" pitchFamily="2" charset="0"/>
              </a:defRPr>
            </a:lvl2pPr>
            <a:lvl3pPr>
              <a:defRPr b="0" i="0">
                <a:solidFill>
                  <a:schemeClr val="tx1"/>
                </a:solidFill>
                <a:latin typeface="Gotham Book" panose="02000604040000020004" pitchFamily="2" charset="0"/>
                <a:cs typeface="Chronicle Text G1 Bold" pitchFamily="2" charset="0"/>
              </a:defRPr>
            </a:lvl3pPr>
            <a:lvl4pPr>
              <a:defRPr b="0" i="0">
                <a:solidFill>
                  <a:schemeClr val="tx1"/>
                </a:solidFill>
                <a:latin typeface="Gotham Book" panose="02000604040000020004" pitchFamily="2" charset="0"/>
                <a:cs typeface="Chronicle Text G1 Bold" pitchFamily="2" charset="0"/>
              </a:defRPr>
            </a:lvl4pPr>
            <a:lvl5pPr>
              <a:defRPr b="0" i="0">
                <a:solidFill>
                  <a:schemeClr val="tx1"/>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20D0F91-6078-C43A-C554-8FF0B789EC0B}"/>
              </a:ext>
            </a:extLst>
          </p:cNvPr>
          <p:cNvCxnSpPr>
            <a:cxnSpLocks/>
          </p:cNvCxnSpPr>
          <p:nvPr userDrawn="1"/>
        </p:nvCxnSpPr>
        <p:spPr>
          <a:xfrm>
            <a:off x="914400" y="2468880"/>
            <a:ext cx="320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FC1715-6093-CE84-1EE4-51F4A718ECED}"/>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227424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A462254-38EC-00B3-BE67-0B687655F59D}"/>
              </a:ext>
            </a:extLst>
          </p:cNvPr>
          <p:cNvSpPr/>
          <p:nvPr userDrawn="1"/>
        </p:nvSpPr>
        <p:spPr>
          <a:xfrm>
            <a:off x="-2" y="0"/>
            <a:ext cx="4480382" cy="6858000"/>
          </a:xfrm>
          <a:custGeom>
            <a:avLst/>
            <a:gdLst>
              <a:gd name="connsiteX0" fmla="*/ 0 w 3242691"/>
              <a:gd name="connsiteY0" fmla="*/ 0 h 6858000"/>
              <a:gd name="connsiteX1" fmla="*/ 3242691 w 3242691"/>
              <a:gd name="connsiteY1" fmla="*/ 0 h 6858000"/>
              <a:gd name="connsiteX2" fmla="*/ 3242691 w 3242691"/>
              <a:gd name="connsiteY2" fmla="*/ 6858000 h 6858000"/>
              <a:gd name="connsiteX3" fmla="*/ 0 w 3242691"/>
              <a:gd name="connsiteY3" fmla="*/ 6858000 h 6858000"/>
              <a:gd name="connsiteX4" fmla="*/ 0 w 3242691"/>
              <a:gd name="connsiteY4" fmla="*/ 0 h 6858000"/>
              <a:gd name="connsiteX0" fmla="*/ 0 w 4319387"/>
              <a:gd name="connsiteY0" fmla="*/ 0 h 6858000"/>
              <a:gd name="connsiteX1" fmla="*/ 3242691 w 4319387"/>
              <a:gd name="connsiteY1" fmla="*/ 0 h 6858000"/>
              <a:gd name="connsiteX2" fmla="*/ 3242691 w 4319387"/>
              <a:gd name="connsiteY2" fmla="*/ 6858000 h 6858000"/>
              <a:gd name="connsiteX3" fmla="*/ 0 w 4319387"/>
              <a:gd name="connsiteY3" fmla="*/ 6858000 h 6858000"/>
              <a:gd name="connsiteX4" fmla="*/ 0 w 4319387"/>
              <a:gd name="connsiteY4" fmla="*/ 0 h 6858000"/>
              <a:gd name="connsiteX0" fmla="*/ 0 w 4479725"/>
              <a:gd name="connsiteY0" fmla="*/ 0 h 6858000"/>
              <a:gd name="connsiteX1" fmla="*/ 3242691 w 4479725"/>
              <a:gd name="connsiteY1" fmla="*/ 0 h 6858000"/>
              <a:gd name="connsiteX2" fmla="*/ 3242691 w 4479725"/>
              <a:gd name="connsiteY2" fmla="*/ 6858000 h 6858000"/>
              <a:gd name="connsiteX3" fmla="*/ 0 w 4479725"/>
              <a:gd name="connsiteY3" fmla="*/ 6858000 h 6858000"/>
              <a:gd name="connsiteX4" fmla="*/ 0 w 4479725"/>
              <a:gd name="connsiteY4" fmla="*/ 0 h 6858000"/>
              <a:gd name="connsiteX0" fmla="*/ 0 w 3542397"/>
              <a:gd name="connsiteY0" fmla="*/ 0 h 6858000"/>
              <a:gd name="connsiteX1" fmla="*/ 3242691 w 3542397"/>
              <a:gd name="connsiteY1" fmla="*/ 0 h 6858000"/>
              <a:gd name="connsiteX2" fmla="*/ 3242691 w 3542397"/>
              <a:gd name="connsiteY2" fmla="*/ 6858000 h 6858000"/>
              <a:gd name="connsiteX3" fmla="*/ 0 w 3542397"/>
              <a:gd name="connsiteY3" fmla="*/ 6858000 h 6858000"/>
              <a:gd name="connsiteX4" fmla="*/ 0 w 3542397"/>
              <a:gd name="connsiteY4" fmla="*/ 0 h 6858000"/>
              <a:gd name="connsiteX0" fmla="*/ 0 w 4397214"/>
              <a:gd name="connsiteY0" fmla="*/ 0 h 6858000"/>
              <a:gd name="connsiteX1" fmla="*/ 3242691 w 4397214"/>
              <a:gd name="connsiteY1" fmla="*/ 0 h 6858000"/>
              <a:gd name="connsiteX2" fmla="*/ 3242691 w 4397214"/>
              <a:gd name="connsiteY2" fmla="*/ 6858000 h 6858000"/>
              <a:gd name="connsiteX3" fmla="*/ 0 w 4397214"/>
              <a:gd name="connsiteY3" fmla="*/ 6858000 h 6858000"/>
              <a:gd name="connsiteX4" fmla="*/ 0 w 4397214"/>
              <a:gd name="connsiteY4" fmla="*/ 0 h 6858000"/>
              <a:gd name="connsiteX0" fmla="*/ 0 w 4426664"/>
              <a:gd name="connsiteY0" fmla="*/ 0 h 6858000"/>
              <a:gd name="connsiteX1" fmla="*/ 3242691 w 4426664"/>
              <a:gd name="connsiteY1" fmla="*/ 0 h 6858000"/>
              <a:gd name="connsiteX2" fmla="*/ 3242691 w 4426664"/>
              <a:gd name="connsiteY2" fmla="*/ 6858000 h 6858000"/>
              <a:gd name="connsiteX3" fmla="*/ 0 w 4426664"/>
              <a:gd name="connsiteY3" fmla="*/ 6858000 h 6858000"/>
              <a:gd name="connsiteX4" fmla="*/ 0 w 4426664"/>
              <a:gd name="connsiteY4" fmla="*/ 0 h 6858000"/>
              <a:gd name="connsiteX0" fmla="*/ 0 w 4253525"/>
              <a:gd name="connsiteY0" fmla="*/ 0 h 6858000"/>
              <a:gd name="connsiteX1" fmla="*/ 3242691 w 4253525"/>
              <a:gd name="connsiteY1" fmla="*/ 0 h 6858000"/>
              <a:gd name="connsiteX2" fmla="*/ 3242691 w 4253525"/>
              <a:gd name="connsiteY2" fmla="*/ 6858000 h 6858000"/>
              <a:gd name="connsiteX3" fmla="*/ 0 w 4253525"/>
              <a:gd name="connsiteY3" fmla="*/ 6858000 h 6858000"/>
              <a:gd name="connsiteX4" fmla="*/ 0 w 4253525"/>
              <a:gd name="connsiteY4" fmla="*/ 0 h 6858000"/>
              <a:gd name="connsiteX0" fmla="*/ 0 w 4411314"/>
              <a:gd name="connsiteY0" fmla="*/ 0 h 6858000"/>
              <a:gd name="connsiteX1" fmla="*/ 3242691 w 4411314"/>
              <a:gd name="connsiteY1" fmla="*/ 0 h 6858000"/>
              <a:gd name="connsiteX2" fmla="*/ 3242691 w 4411314"/>
              <a:gd name="connsiteY2" fmla="*/ 6858000 h 6858000"/>
              <a:gd name="connsiteX3" fmla="*/ 0 w 4411314"/>
              <a:gd name="connsiteY3" fmla="*/ 6858000 h 6858000"/>
              <a:gd name="connsiteX4" fmla="*/ 0 w 4411314"/>
              <a:gd name="connsiteY4" fmla="*/ 0 h 6858000"/>
              <a:gd name="connsiteX0" fmla="*/ 0 w 4428120"/>
              <a:gd name="connsiteY0" fmla="*/ 0 h 6858000"/>
              <a:gd name="connsiteX1" fmla="*/ 3242691 w 4428120"/>
              <a:gd name="connsiteY1" fmla="*/ 0 h 6858000"/>
              <a:gd name="connsiteX2" fmla="*/ 3242691 w 4428120"/>
              <a:gd name="connsiteY2" fmla="*/ 6858000 h 6858000"/>
              <a:gd name="connsiteX3" fmla="*/ 0 w 4428120"/>
              <a:gd name="connsiteY3" fmla="*/ 6858000 h 6858000"/>
              <a:gd name="connsiteX4" fmla="*/ 0 w 4428120"/>
              <a:gd name="connsiteY4" fmla="*/ 0 h 6858000"/>
              <a:gd name="connsiteX0" fmla="*/ 0 w 4382334"/>
              <a:gd name="connsiteY0" fmla="*/ 0 h 6858000"/>
              <a:gd name="connsiteX1" fmla="*/ 3242691 w 4382334"/>
              <a:gd name="connsiteY1" fmla="*/ 0 h 6858000"/>
              <a:gd name="connsiteX2" fmla="*/ 3242691 w 4382334"/>
              <a:gd name="connsiteY2" fmla="*/ 6858000 h 6858000"/>
              <a:gd name="connsiteX3" fmla="*/ 0 w 4382334"/>
              <a:gd name="connsiteY3" fmla="*/ 6858000 h 6858000"/>
              <a:gd name="connsiteX4" fmla="*/ 0 w 4382334"/>
              <a:gd name="connsiteY4" fmla="*/ 0 h 6858000"/>
              <a:gd name="connsiteX0" fmla="*/ 0 w 4417934"/>
              <a:gd name="connsiteY0" fmla="*/ 0 h 6858000"/>
              <a:gd name="connsiteX1" fmla="*/ 3242691 w 4417934"/>
              <a:gd name="connsiteY1" fmla="*/ 0 h 6858000"/>
              <a:gd name="connsiteX2" fmla="*/ 3242691 w 4417934"/>
              <a:gd name="connsiteY2" fmla="*/ 6858000 h 6858000"/>
              <a:gd name="connsiteX3" fmla="*/ 0 w 4417934"/>
              <a:gd name="connsiteY3" fmla="*/ 6858000 h 6858000"/>
              <a:gd name="connsiteX4" fmla="*/ 0 w 4417934"/>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38519"/>
              <a:gd name="connsiteY0" fmla="*/ 0 h 6858000"/>
              <a:gd name="connsiteX1" fmla="*/ 3242691 w 4438519"/>
              <a:gd name="connsiteY1" fmla="*/ 0 h 6858000"/>
              <a:gd name="connsiteX2" fmla="*/ 3242691 w 4438519"/>
              <a:gd name="connsiteY2" fmla="*/ 6858000 h 6858000"/>
              <a:gd name="connsiteX3" fmla="*/ 0 w 4438519"/>
              <a:gd name="connsiteY3" fmla="*/ 6858000 h 6858000"/>
              <a:gd name="connsiteX4" fmla="*/ 0 w 4438519"/>
              <a:gd name="connsiteY4" fmla="*/ 0 h 6858000"/>
              <a:gd name="connsiteX0" fmla="*/ 0 w 4453724"/>
              <a:gd name="connsiteY0" fmla="*/ 0 h 6858000"/>
              <a:gd name="connsiteX1" fmla="*/ 3242691 w 4453724"/>
              <a:gd name="connsiteY1" fmla="*/ 0 h 6858000"/>
              <a:gd name="connsiteX2" fmla="*/ 3242691 w 4453724"/>
              <a:gd name="connsiteY2" fmla="*/ 6858000 h 6858000"/>
              <a:gd name="connsiteX3" fmla="*/ 0 w 4453724"/>
              <a:gd name="connsiteY3" fmla="*/ 6858000 h 6858000"/>
              <a:gd name="connsiteX4" fmla="*/ 0 w 4453724"/>
              <a:gd name="connsiteY4" fmla="*/ 0 h 6858000"/>
              <a:gd name="connsiteX0" fmla="*/ 0 w 4433456"/>
              <a:gd name="connsiteY0" fmla="*/ 0 h 6858000"/>
              <a:gd name="connsiteX1" fmla="*/ 3242691 w 4433456"/>
              <a:gd name="connsiteY1" fmla="*/ 0 h 6858000"/>
              <a:gd name="connsiteX2" fmla="*/ 3242691 w 4433456"/>
              <a:gd name="connsiteY2" fmla="*/ 6858000 h 6858000"/>
              <a:gd name="connsiteX3" fmla="*/ 0 w 4433456"/>
              <a:gd name="connsiteY3" fmla="*/ 6858000 h 6858000"/>
              <a:gd name="connsiteX4" fmla="*/ 0 w 4433456"/>
              <a:gd name="connsiteY4" fmla="*/ 0 h 6858000"/>
              <a:gd name="connsiteX0" fmla="*/ 0 w 4447420"/>
              <a:gd name="connsiteY0" fmla="*/ 0 h 6858000"/>
              <a:gd name="connsiteX1" fmla="*/ 3242691 w 4447420"/>
              <a:gd name="connsiteY1" fmla="*/ 0 h 6858000"/>
              <a:gd name="connsiteX2" fmla="*/ 3242691 w 4447420"/>
              <a:gd name="connsiteY2" fmla="*/ 6858000 h 6858000"/>
              <a:gd name="connsiteX3" fmla="*/ 0 w 4447420"/>
              <a:gd name="connsiteY3" fmla="*/ 6858000 h 6858000"/>
              <a:gd name="connsiteX4" fmla="*/ 0 w 44474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420" h="6858000">
                <a:moveTo>
                  <a:pt x="0" y="0"/>
                </a:moveTo>
                <a:lnTo>
                  <a:pt x="3242691" y="0"/>
                </a:lnTo>
                <a:cubicBezTo>
                  <a:pt x="5405926" y="2713511"/>
                  <a:pt x="4178745" y="5866409"/>
                  <a:pt x="3242691" y="6858000"/>
                </a:cubicBez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sp>
        <p:nvSpPr>
          <p:cNvPr id="9" name="Title Placeholder 1">
            <a:extLst>
              <a:ext uri="{FF2B5EF4-FFF2-40B4-BE49-F238E27FC236}">
                <a16:creationId xmlns:a16="http://schemas.microsoft.com/office/drawing/2014/main" id="{69AF7AA3-71FE-BA40-6A71-1537507D3128}"/>
              </a:ext>
            </a:extLst>
          </p:cNvPr>
          <p:cNvSpPr>
            <a:spLocks noGrp="1"/>
          </p:cNvSpPr>
          <p:nvPr>
            <p:ph type="title" hasCustomPrompt="1"/>
          </p:nvPr>
        </p:nvSpPr>
        <p:spPr>
          <a:xfrm>
            <a:off x="457200" y="1143000"/>
            <a:ext cx="3200400" cy="1143000"/>
          </a:xfrm>
          <a:prstGeom prst="rect">
            <a:avLst/>
          </a:prstGeom>
        </p:spPr>
        <p:txBody>
          <a:bodyPr vert="horz" lIns="91440" tIns="45720" rIns="91440" bIns="45720" rtlCol="0" anchor="b">
            <a:normAutofit/>
          </a:bodyPr>
          <a:lstStyle>
            <a:lvl1pPr>
              <a:defRPr sz="2400" b="0" i="0" baseline="0">
                <a:solidFill>
                  <a:schemeClr val="bg1"/>
                </a:solidFill>
                <a:latin typeface="Chronicle Text G1 Semi" pitchFamily="50" charset="0"/>
                <a:cs typeface="Chronicle Text G1 Semi" pitchFamily="50" charset="0"/>
              </a:defRPr>
            </a:lvl1pPr>
          </a:lstStyle>
          <a:p>
            <a:r>
              <a:rPr lang="en-US"/>
              <a:t>Title Here</a:t>
            </a:r>
          </a:p>
        </p:txBody>
      </p:sp>
      <p:sp>
        <p:nvSpPr>
          <p:cNvPr id="10" name="Content Placeholder 15">
            <a:extLst>
              <a:ext uri="{FF2B5EF4-FFF2-40B4-BE49-F238E27FC236}">
                <a16:creationId xmlns:a16="http://schemas.microsoft.com/office/drawing/2014/main" id="{BD28D461-A904-C617-76FE-1EE51DE4FD6F}"/>
              </a:ext>
            </a:extLst>
          </p:cNvPr>
          <p:cNvSpPr>
            <a:spLocks noGrp="1"/>
          </p:cNvSpPr>
          <p:nvPr>
            <p:ph sz="quarter" idx="14"/>
          </p:nvPr>
        </p:nvSpPr>
        <p:spPr>
          <a:xfrm>
            <a:off x="411389" y="2743200"/>
            <a:ext cx="3200400" cy="3200400"/>
          </a:xfrm>
          <a:prstGeom prst="rect">
            <a:avLst/>
          </a:prstGeom>
        </p:spPr>
        <p:txBody>
          <a:bodyPr>
            <a:normAutofit/>
          </a:bodyPr>
          <a:lstStyle>
            <a:lvl1pPr marL="0" indent="0">
              <a:buNone/>
              <a:defRPr sz="1800" b="0" i="0">
                <a:solidFill>
                  <a:schemeClr val="bg1"/>
                </a:solidFill>
                <a:latin typeface="Gotham Book" panose="02000604040000020004" pitchFamily="2" charset="0"/>
                <a:cs typeface="Chronicle Text G1 Bold"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EAFE059F-99C7-263D-9C2E-8DD0D534D7C5}"/>
              </a:ext>
            </a:extLst>
          </p:cNvPr>
          <p:cNvCxnSpPr>
            <a:cxnSpLocks/>
          </p:cNvCxnSpPr>
          <p:nvPr userDrawn="1"/>
        </p:nvCxnSpPr>
        <p:spPr>
          <a:xfrm>
            <a:off x="457200" y="2468880"/>
            <a:ext cx="3200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with medium confidence">
            <a:extLst>
              <a:ext uri="{FF2B5EF4-FFF2-40B4-BE49-F238E27FC236}">
                <a16:creationId xmlns:a16="http://schemas.microsoft.com/office/drawing/2014/main" id="{FEF1A621-8EBB-BC83-3344-028E861A25B3}"/>
              </a:ext>
            </a:extLst>
          </p:cNvPr>
          <p:cNvPicPr>
            <a:picLocks noChangeAspect="1"/>
          </p:cNvPicPr>
          <p:nvPr userDrawn="1"/>
        </p:nvPicPr>
        <p:blipFill rotWithShape="1">
          <a:blip r:embed="rId3"/>
          <a:srcRect l="10416" t="10357" r="10298" b="10357"/>
          <a:stretch/>
        </p:blipFill>
        <p:spPr>
          <a:xfrm>
            <a:off x="228600" y="6144768"/>
            <a:ext cx="457200" cy="457200"/>
          </a:xfrm>
          <a:prstGeom prst="rect">
            <a:avLst/>
          </a:prstGeom>
        </p:spPr>
      </p:pic>
      <p:sp>
        <p:nvSpPr>
          <p:cNvPr id="13" name="Content Placeholder 15">
            <a:extLst>
              <a:ext uri="{FF2B5EF4-FFF2-40B4-BE49-F238E27FC236}">
                <a16:creationId xmlns:a16="http://schemas.microsoft.com/office/drawing/2014/main" id="{788FC130-9E51-FC8A-BE18-E8D6A001E095}"/>
              </a:ext>
            </a:extLst>
          </p:cNvPr>
          <p:cNvSpPr>
            <a:spLocks noGrp="1"/>
          </p:cNvSpPr>
          <p:nvPr>
            <p:ph sz="quarter" idx="15"/>
          </p:nvPr>
        </p:nvSpPr>
        <p:spPr>
          <a:xfrm>
            <a:off x="5205840" y="457200"/>
            <a:ext cx="6002464" cy="5943600"/>
          </a:xfrm>
          <a:prstGeom prst="rect">
            <a:avLst/>
          </a:prstGeom>
        </p:spPr>
        <p:txBody>
          <a:bodyPr/>
          <a:lstStyle>
            <a:lvl1pPr>
              <a:defRPr b="0" i="0">
                <a:solidFill>
                  <a:schemeClr val="tx1"/>
                </a:solidFill>
                <a:latin typeface="Gotham Book" panose="02000604040000020004" pitchFamily="2" charset="0"/>
                <a:cs typeface="Chronicle Text G1 Bold" pitchFamily="2" charset="0"/>
              </a:defRPr>
            </a:lvl1pPr>
            <a:lvl2pPr>
              <a:defRPr b="0" i="0">
                <a:solidFill>
                  <a:schemeClr val="tx1"/>
                </a:solidFill>
                <a:latin typeface="Gotham Book" panose="02000604040000020004" pitchFamily="2" charset="0"/>
                <a:cs typeface="Chronicle Text G1 Bold" pitchFamily="2" charset="0"/>
              </a:defRPr>
            </a:lvl2pPr>
            <a:lvl3pPr>
              <a:defRPr b="0" i="0">
                <a:solidFill>
                  <a:schemeClr val="tx1"/>
                </a:solidFill>
                <a:latin typeface="Gotham Book" panose="02000604040000020004" pitchFamily="2" charset="0"/>
                <a:cs typeface="Chronicle Text G1 Bold" pitchFamily="2" charset="0"/>
              </a:defRPr>
            </a:lvl3pPr>
            <a:lvl4pPr>
              <a:defRPr b="0" i="0">
                <a:solidFill>
                  <a:schemeClr val="tx1"/>
                </a:solidFill>
                <a:latin typeface="Gotham Book" panose="02000604040000020004" pitchFamily="2" charset="0"/>
                <a:cs typeface="Chronicle Text G1 Bold" pitchFamily="2" charset="0"/>
              </a:defRPr>
            </a:lvl4pPr>
            <a:lvl5pPr>
              <a:defRPr b="0" i="0">
                <a:solidFill>
                  <a:schemeClr val="tx1"/>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3CEEE1D0-6573-E510-EB53-2158B6CE5421}"/>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solidFill>
                  <a:schemeClr val="accent1"/>
                </a:solidFill>
                <a:latin typeface="Gotham Bold" panose="02000604030000020004" pitchFamily="2" charset="0"/>
              </a:rPr>
              <a:t>THE CHICAGO COUNCIL ON GLOBAL AFFAIRS</a:t>
            </a:r>
          </a:p>
        </p:txBody>
      </p:sp>
    </p:spTree>
    <p:extLst>
      <p:ext uri="{BB962C8B-B14F-4D97-AF65-F5344CB8AC3E}">
        <p14:creationId xmlns:p14="http://schemas.microsoft.com/office/powerpoint/2010/main" val="26976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Out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Arc 15">
            <a:extLst>
              <a:ext uri="{FF2B5EF4-FFF2-40B4-BE49-F238E27FC236}">
                <a16:creationId xmlns:a16="http://schemas.microsoft.com/office/drawing/2014/main" id="{923C4E83-B1EA-3C6B-A78D-46A7F1202C4F}"/>
              </a:ext>
            </a:extLst>
          </p:cNvPr>
          <p:cNvSpPr/>
          <p:nvPr userDrawn="1"/>
        </p:nvSpPr>
        <p:spPr>
          <a:xfrm rot="1224382">
            <a:off x="2215599" y="-25744"/>
            <a:ext cx="2916583" cy="6985189"/>
          </a:xfrm>
          <a:custGeom>
            <a:avLst/>
            <a:gdLst>
              <a:gd name="connsiteX0" fmla="*/ 512863 w 1025726"/>
              <a:gd name="connsiteY0" fmla="*/ 0 h 2938430"/>
              <a:gd name="connsiteX1" fmla="*/ 1025726 w 1025726"/>
              <a:gd name="connsiteY1" fmla="*/ 1469215 h 2938430"/>
              <a:gd name="connsiteX2" fmla="*/ 512863 w 1025726"/>
              <a:gd name="connsiteY2" fmla="*/ 1469215 h 2938430"/>
              <a:gd name="connsiteX3" fmla="*/ 512863 w 1025726"/>
              <a:gd name="connsiteY3" fmla="*/ 0 h 2938430"/>
              <a:gd name="connsiteX0" fmla="*/ 512863 w 1025726"/>
              <a:gd name="connsiteY0" fmla="*/ 0 h 2938430"/>
              <a:gd name="connsiteX1" fmla="*/ 1025726 w 1025726"/>
              <a:gd name="connsiteY1" fmla="*/ 1469215 h 2938430"/>
              <a:gd name="connsiteX0" fmla="*/ 961647 w 1474510"/>
              <a:gd name="connsiteY0" fmla="*/ 0 h 1469215"/>
              <a:gd name="connsiteX1" fmla="*/ 1474510 w 1474510"/>
              <a:gd name="connsiteY1" fmla="*/ 1469215 h 1469215"/>
              <a:gd name="connsiteX2" fmla="*/ 961647 w 1474510"/>
              <a:gd name="connsiteY2" fmla="*/ 1469215 h 1469215"/>
              <a:gd name="connsiteX3" fmla="*/ 961647 w 1474510"/>
              <a:gd name="connsiteY3" fmla="*/ 0 h 1469215"/>
              <a:gd name="connsiteX0" fmla="*/ 0 w 1474510"/>
              <a:gd name="connsiteY0" fmla="*/ 18689 h 1469215"/>
              <a:gd name="connsiteX1" fmla="*/ 1474510 w 1474510"/>
              <a:gd name="connsiteY1" fmla="*/ 1469215 h 1469215"/>
              <a:gd name="connsiteX0" fmla="*/ 961647 w 2555526"/>
              <a:gd name="connsiteY0" fmla="*/ 0 h 6325126"/>
              <a:gd name="connsiteX1" fmla="*/ 1474510 w 2555526"/>
              <a:gd name="connsiteY1" fmla="*/ 1469215 h 6325126"/>
              <a:gd name="connsiteX2" fmla="*/ 961647 w 2555526"/>
              <a:gd name="connsiteY2" fmla="*/ 1469215 h 6325126"/>
              <a:gd name="connsiteX3" fmla="*/ 961647 w 2555526"/>
              <a:gd name="connsiteY3" fmla="*/ 0 h 6325126"/>
              <a:gd name="connsiteX0" fmla="*/ 0 w 2555526"/>
              <a:gd name="connsiteY0" fmla="*/ 18689 h 6325126"/>
              <a:gd name="connsiteX1" fmla="*/ 2555526 w 2555526"/>
              <a:gd name="connsiteY1" fmla="*/ 6325126 h 6325126"/>
              <a:gd name="connsiteX0" fmla="*/ 961647 w 2782945"/>
              <a:gd name="connsiteY0" fmla="*/ 0 h 6325126"/>
              <a:gd name="connsiteX1" fmla="*/ 1474510 w 2782945"/>
              <a:gd name="connsiteY1" fmla="*/ 1469215 h 6325126"/>
              <a:gd name="connsiteX2" fmla="*/ 961647 w 2782945"/>
              <a:gd name="connsiteY2" fmla="*/ 1469215 h 6325126"/>
              <a:gd name="connsiteX3" fmla="*/ 961647 w 2782945"/>
              <a:gd name="connsiteY3" fmla="*/ 0 h 6325126"/>
              <a:gd name="connsiteX0" fmla="*/ 0 w 2782945"/>
              <a:gd name="connsiteY0" fmla="*/ 18689 h 6325126"/>
              <a:gd name="connsiteX1" fmla="*/ 2555526 w 2782945"/>
              <a:gd name="connsiteY1" fmla="*/ 6325126 h 6325126"/>
              <a:gd name="connsiteX0" fmla="*/ 961647 w 2749537"/>
              <a:gd name="connsiteY0" fmla="*/ 0 h 6325126"/>
              <a:gd name="connsiteX1" fmla="*/ 1474510 w 2749537"/>
              <a:gd name="connsiteY1" fmla="*/ 1469215 h 6325126"/>
              <a:gd name="connsiteX2" fmla="*/ 961647 w 2749537"/>
              <a:gd name="connsiteY2" fmla="*/ 1469215 h 6325126"/>
              <a:gd name="connsiteX3" fmla="*/ 961647 w 2749537"/>
              <a:gd name="connsiteY3" fmla="*/ 0 h 6325126"/>
              <a:gd name="connsiteX0" fmla="*/ 0 w 2749537"/>
              <a:gd name="connsiteY0" fmla="*/ 18689 h 6325126"/>
              <a:gd name="connsiteX1" fmla="*/ 2555526 w 2749537"/>
              <a:gd name="connsiteY1" fmla="*/ 6325126 h 6325126"/>
              <a:gd name="connsiteX0" fmla="*/ 961647 w 2796267"/>
              <a:gd name="connsiteY0" fmla="*/ 0 h 6325126"/>
              <a:gd name="connsiteX1" fmla="*/ 1474510 w 2796267"/>
              <a:gd name="connsiteY1" fmla="*/ 1469215 h 6325126"/>
              <a:gd name="connsiteX2" fmla="*/ 961647 w 2796267"/>
              <a:gd name="connsiteY2" fmla="*/ 1469215 h 6325126"/>
              <a:gd name="connsiteX3" fmla="*/ 961647 w 2796267"/>
              <a:gd name="connsiteY3" fmla="*/ 0 h 6325126"/>
              <a:gd name="connsiteX0" fmla="*/ 0 w 2796267"/>
              <a:gd name="connsiteY0" fmla="*/ 18689 h 6325126"/>
              <a:gd name="connsiteX1" fmla="*/ 2555526 w 2796267"/>
              <a:gd name="connsiteY1" fmla="*/ 6325126 h 6325126"/>
              <a:gd name="connsiteX0" fmla="*/ 961647 w 2773973"/>
              <a:gd name="connsiteY0" fmla="*/ 0 h 6325126"/>
              <a:gd name="connsiteX1" fmla="*/ 1474510 w 2773973"/>
              <a:gd name="connsiteY1" fmla="*/ 1469215 h 6325126"/>
              <a:gd name="connsiteX2" fmla="*/ 961647 w 2773973"/>
              <a:gd name="connsiteY2" fmla="*/ 1469215 h 6325126"/>
              <a:gd name="connsiteX3" fmla="*/ 961647 w 2773973"/>
              <a:gd name="connsiteY3" fmla="*/ 0 h 6325126"/>
              <a:gd name="connsiteX0" fmla="*/ 0 w 2773973"/>
              <a:gd name="connsiteY0" fmla="*/ 18689 h 6325126"/>
              <a:gd name="connsiteX1" fmla="*/ 2555526 w 2773973"/>
              <a:gd name="connsiteY1" fmla="*/ 6325126 h 6325126"/>
              <a:gd name="connsiteX0" fmla="*/ 961647 w 2783339"/>
              <a:gd name="connsiteY0" fmla="*/ 0 h 6325126"/>
              <a:gd name="connsiteX1" fmla="*/ 1474510 w 2783339"/>
              <a:gd name="connsiteY1" fmla="*/ 1469215 h 6325126"/>
              <a:gd name="connsiteX2" fmla="*/ 961647 w 2783339"/>
              <a:gd name="connsiteY2" fmla="*/ 1469215 h 6325126"/>
              <a:gd name="connsiteX3" fmla="*/ 961647 w 2783339"/>
              <a:gd name="connsiteY3" fmla="*/ 0 h 6325126"/>
              <a:gd name="connsiteX0" fmla="*/ 0 w 2783339"/>
              <a:gd name="connsiteY0" fmla="*/ 18689 h 6325126"/>
              <a:gd name="connsiteX1" fmla="*/ 2555526 w 2783339"/>
              <a:gd name="connsiteY1" fmla="*/ 6325126 h 6325126"/>
              <a:gd name="connsiteX0" fmla="*/ 1005376 w 2824599"/>
              <a:gd name="connsiteY0" fmla="*/ 27975 h 6353101"/>
              <a:gd name="connsiteX1" fmla="*/ 1518239 w 2824599"/>
              <a:gd name="connsiteY1" fmla="*/ 1497190 h 6353101"/>
              <a:gd name="connsiteX2" fmla="*/ 1005376 w 2824599"/>
              <a:gd name="connsiteY2" fmla="*/ 1497190 h 6353101"/>
              <a:gd name="connsiteX3" fmla="*/ 1005376 w 2824599"/>
              <a:gd name="connsiteY3" fmla="*/ 27975 h 6353101"/>
              <a:gd name="connsiteX0" fmla="*/ 0 w 2824599"/>
              <a:gd name="connsiteY0" fmla="*/ 0 h 6353101"/>
              <a:gd name="connsiteX1" fmla="*/ 2599255 w 2824599"/>
              <a:gd name="connsiteY1" fmla="*/ 6353101 h 6353101"/>
              <a:gd name="connsiteX0" fmla="*/ 1005376 w 2823281"/>
              <a:gd name="connsiteY0" fmla="*/ 27975 h 6353101"/>
              <a:gd name="connsiteX1" fmla="*/ 1518239 w 2823281"/>
              <a:gd name="connsiteY1" fmla="*/ 1497190 h 6353101"/>
              <a:gd name="connsiteX2" fmla="*/ 1005376 w 2823281"/>
              <a:gd name="connsiteY2" fmla="*/ 1497190 h 6353101"/>
              <a:gd name="connsiteX3" fmla="*/ 1005376 w 2823281"/>
              <a:gd name="connsiteY3" fmla="*/ 27975 h 6353101"/>
              <a:gd name="connsiteX0" fmla="*/ 0 w 2823281"/>
              <a:gd name="connsiteY0" fmla="*/ 0 h 6353101"/>
              <a:gd name="connsiteX1" fmla="*/ 2599255 w 2823281"/>
              <a:gd name="connsiteY1" fmla="*/ 6353101 h 6353101"/>
              <a:gd name="connsiteX0" fmla="*/ 1005376 w 2829315"/>
              <a:gd name="connsiteY0" fmla="*/ 27975 h 6353101"/>
              <a:gd name="connsiteX1" fmla="*/ 1518239 w 2829315"/>
              <a:gd name="connsiteY1" fmla="*/ 1497190 h 6353101"/>
              <a:gd name="connsiteX2" fmla="*/ 1005376 w 2829315"/>
              <a:gd name="connsiteY2" fmla="*/ 1497190 h 6353101"/>
              <a:gd name="connsiteX3" fmla="*/ 1005376 w 2829315"/>
              <a:gd name="connsiteY3" fmla="*/ 27975 h 6353101"/>
              <a:gd name="connsiteX0" fmla="*/ 0 w 2829315"/>
              <a:gd name="connsiteY0" fmla="*/ 0 h 6353101"/>
              <a:gd name="connsiteX1" fmla="*/ 2599255 w 2829315"/>
              <a:gd name="connsiteY1" fmla="*/ 6353101 h 6353101"/>
              <a:gd name="connsiteX0" fmla="*/ 1005376 w 2791735"/>
              <a:gd name="connsiteY0" fmla="*/ 27975 h 6381446"/>
              <a:gd name="connsiteX1" fmla="*/ 1518239 w 2791735"/>
              <a:gd name="connsiteY1" fmla="*/ 1497190 h 6381446"/>
              <a:gd name="connsiteX2" fmla="*/ 1005376 w 2791735"/>
              <a:gd name="connsiteY2" fmla="*/ 1497190 h 6381446"/>
              <a:gd name="connsiteX3" fmla="*/ 1005376 w 2791735"/>
              <a:gd name="connsiteY3" fmla="*/ 27975 h 6381446"/>
              <a:gd name="connsiteX0" fmla="*/ 0 w 2791735"/>
              <a:gd name="connsiteY0" fmla="*/ 0 h 6381446"/>
              <a:gd name="connsiteX1" fmla="*/ 2559332 w 2791735"/>
              <a:gd name="connsiteY1" fmla="*/ 6381446 h 6381446"/>
              <a:gd name="connsiteX0" fmla="*/ 1005376 w 2837458"/>
              <a:gd name="connsiteY0" fmla="*/ 27975 h 6375224"/>
              <a:gd name="connsiteX1" fmla="*/ 1518239 w 2837458"/>
              <a:gd name="connsiteY1" fmla="*/ 1497190 h 6375224"/>
              <a:gd name="connsiteX2" fmla="*/ 1005376 w 2837458"/>
              <a:gd name="connsiteY2" fmla="*/ 1497190 h 6375224"/>
              <a:gd name="connsiteX3" fmla="*/ 1005376 w 2837458"/>
              <a:gd name="connsiteY3" fmla="*/ 27975 h 6375224"/>
              <a:gd name="connsiteX0" fmla="*/ 0 w 2837458"/>
              <a:gd name="connsiteY0" fmla="*/ 0 h 6375224"/>
              <a:gd name="connsiteX1" fmla="*/ 2607899 w 2837458"/>
              <a:gd name="connsiteY1" fmla="*/ 6375224 h 6375224"/>
              <a:gd name="connsiteX0" fmla="*/ 1005376 w 2810938"/>
              <a:gd name="connsiteY0" fmla="*/ 27975 h 6375224"/>
              <a:gd name="connsiteX1" fmla="*/ 1518239 w 2810938"/>
              <a:gd name="connsiteY1" fmla="*/ 1497190 h 6375224"/>
              <a:gd name="connsiteX2" fmla="*/ 1005376 w 2810938"/>
              <a:gd name="connsiteY2" fmla="*/ 1497190 h 6375224"/>
              <a:gd name="connsiteX3" fmla="*/ 1005376 w 2810938"/>
              <a:gd name="connsiteY3" fmla="*/ 27975 h 6375224"/>
              <a:gd name="connsiteX0" fmla="*/ 0 w 2810938"/>
              <a:gd name="connsiteY0" fmla="*/ 0 h 6375224"/>
              <a:gd name="connsiteX1" fmla="*/ 2607899 w 2810938"/>
              <a:gd name="connsiteY1" fmla="*/ 6375224 h 6375224"/>
              <a:gd name="connsiteX0" fmla="*/ 1005376 w 2828275"/>
              <a:gd name="connsiteY0" fmla="*/ 27975 h 6375224"/>
              <a:gd name="connsiteX1" fmla="*/ 1518239 w 2828275"/>
              <a:gd name="connsiteY1" fmla="*/ 1497190 h 6375224"/>
              <a:gd name="connsiteX2" fmla="*/ 1005376 w 2828275"/>
              <a:gd name="connsiteY2" fmla="*/ 1497190 h 6375224"/>
              <a:gd name="connsiteX3" fmla="*/ 1005376 w 2828275"/>
              <a:gd name="connsiteY3" fmla="*/ 27975 h 6375224"/>
              <a:gd name="connsiteX0" fmla="*/ 0 w 2828275"/>
              <a:gd name="connsiteY0" fmla="*/ 0 h 6375224"/>
              <a:gd name="connsiteX1" fmla="*/ 2607899 w 2828275"/>
              <a:gd name="connsiteY1" fmla="*/ 6375224 h 6375224"/>
              <a:gd name="connsiteX0" fmla="*/ 1012100 w 2834621"/>
              <a:gd name="connsiteY0" fmla="*/ 110863 h 6458112"/>
              <a:gd name="connsiteX1" fmla="*/ 1524963 w 2834621"/>
              <a:gd name="connsiteY1" fmla="*/ 1580078 h 6458112"/>
              <a:gd name="connsiteX2" fmla="*/ 1012100 w 2834621"/>
              <a:gd name="connsiteY2" fmla="*/ 1580078 h 6458112"/>
              <a:gd name="connsiteX3" fmla="*/ 1012100 w 2834621"/>
              <a:gd name="connsiteY3" fmla="*/ 110863 h 6458112"/>
              <a:gd name="connsiteX0" fmla="*/ 0 w 2834621"/>
              <a:gd name="connsiteY0" fmla="*/ 0 h 6458112"/>
              <a:gd name="connsiteX1" fmla="*/ 2614623 w 2834621"/>
              <a:gd name="connsiteY1" fmla="*/ 6458112 h 6458112"/>
              <a:gd name="connsiteX0" fmla="*/ 1063609 w 2883279"/>
              <a:gd name="connsiteY0" fmla="*/ 80252 h 6427501"/>
              <a:gd name="connsiteX1" fmla="*/ 1576472 w 2883279"/>
              <a:gd name="connsiteY1" fmla="*/ 1549467 h 6427501"/>
              <a:gd name="connsiteX2" fmla="*/ 1063609 w 2883279"/>
              <a:gd name="connsiteY2" fmla="*/ 1549467 h 6427501"/>
              <a:gd name="connsiteX3" fmla="*/ 1063609 w 2883279"/>
              <a:gd name="connsiteY3" fmla="*/ 80252 h 6427501"/>
              <a:gd name="connsiteX0" fmla="*/ 0 w 2883279"/>
              <a:gd name="connsiteY0" fmla="*/ 0 h 6427501"/>
              <a:gd name="connsiteX1" fmla="*/ 2666132 w 2883279"/>
              <a:gd name="connsiteY1" fmla="*/ 6427501 h 6427501"/>
              <a:gd name="connsiteX0" fmla="*/ 1128833 w 2944996"/>
              <a:gd name="connsiteY0" fmla="*/ 117841 h 6465090"/>
              <a:gd name="connsiteX1" fmla="*/ 1641696 w 2944996"/>
              <a:gd name="connsiteY1" fmla="*/ 1587056 h 6465090"/>
              <a:gd name="connsiteX2" fmla="*/ 1128833 w 2944996"/>
              <a:gd name="connsiteY2" fmla="*/ 1587056 h 6465090"/>
              <a:gd name="connsiteX3" fmla="*/ 1128833 w 2944996"/>
              <a:gd name="connsiteY3" fmla="*/ 117841 h 6465090"/>
              <a:gd name="connsiteX0" fmla="*/ 0 w 2944996"/>
              <a:gd name="connsiteY0" fmla="*/ 0 h 6465090"/>
              <a:gd name="connsiteX1" fmla="*/ 2731356 w 2944996"/>
              <a:gd name="connsiteY1" fmla="*/ 6465090 h 6465090"/>
              <a:gd name="connsiteX0" fmla="*/ 1128833 w 3082041"/>
              <a:gd name="connsiteY0" fmla="*/ 117841 h 6510896"/>
              <a:gd name="connsiteX1" fmla="*/ 1641696 w 3082041"/>
              <a:gd name="connsiteY1" fmla="*/ 1587056 h 6510896"/>
              <a:gd name="connsiteX2" fmla="*/ 1128833 w 3082041"/>
              <a:gd name="connsiteY2" fmla="*/ 1587056 h 6510896"/>
              <a:gd name="connsiteX3" fmla="*/ 1128833 w 3082041"/>
              <a:gd name="connsiteY3" fmla="*/ 117841 h 6510896"/>
              <a:gd name="connsiteX0" fmla="*/ 0 w 3082041"/>
              <a:gd name="connsiteY0" fmla="*/ 0 h 6510896"/>
              <a:gd name="connsiteX1" fmla="*/ 2875782 w 3082041"/>
              <a:gd name="connsiteY1" fmla="*/ 6510896 h 6510896"/>
              <a:gd name="connsiteX0" fmla="*/ 1128833 w 2923419"/>
              <a:gd name="connsiteY0" fmla="*/ 117841 h 6668196"/>
              <a:gd name="connsiteX1" fmla="*/ 1641696 w 2923419"/>
              <a:gd name="connsiteY1" fmla="*/ 1587056 h 6668196"/>
              <a:gd name="connsiteX2" fmla="*/ 1128833 w 2923419"/>
              <a:gd name="connsiteY2" fmla="*/ 1587056 h 6668196"/>
              <a:gd name="connsiteX3" fmla="*/ 1128833 w 2923419"/>
              <a:gd name="connsiteY3" fmla="*/ 117841 h 6668196"/>
              <a:gd name="connsiteX0" fmla="*/ 0 w 2923419"/>
              <a:gd name="connsiteY0" fmla="*/ 0 h 6668196"/>
              <a:gd name="connsiteX1" fmla="*/ 2708566 w 2923419"/>
              <a:gd name="connsiteY1" fmla="*/ 6668196 h 6668196"/>
              <a:gd name="connsiteX0" fmla="*/ 1128833 w 2987910"/>
              <a:gd name="connsiteY0" fmla="*/ 117841 h 6680396"/>
              <a:gd name="connsiteX1" fmla="*/ 1641696 w 2987910"/>
              <a:gd name="connsiteY1" fmla="*/ 1587056 h 6680396"/>
              <a:gd name="connsiteX2" fmla="*/ 1128833 w 2987910"/>
              <a:gd name="connsiteY2" fmla="*/ 1587056 h 6680396"/>
              <a:gd name="connsiteX3" fmla="*/ 1128833 w 2987910"/>
              <a:gd name="connsiteY3" fmla="*/ 117841 h 6680396"/>
              <a:gd name="connsiteX0" fmla="*/ 0 w 2987910"/>
              <a:gd name="connsiteY0" fmla="*/ 0 h 6680396"/>
              <a:gd name="connsiteX1" fmla="*/ 2776639 w 2987910"/>
              <a:gd name="connsiteY1" fmla="*/ 6680396 h 6680396"/>
              <a:gd name="connsiteX0" fmla="*/ 1128833 w 2980059"/>
              <a:gd name="connsiteY0" fmla="*/ 117841 h 6658991"/>
              <a:gd name="connsiteX1" fmla="*/ 1641696 w 2980059"/>
              <a:gd name="connsiteY1" fmla="*/ 1587056 h 6658991"/>
              <a:gd name="connsiteX2" fmla="*/ 1128833 w 2980059"/>
              <a:gd name="connsiteY2" fmla="*/ 1587056 h 6658991"/>
              <a:gd name="connsiteX3" fmla="*/ 1128833 w 2980059"/>
              <a:gd name="connsiteY3" fmla="*/ 117841 h 6658991"/>
              <a:gd name="connsiteX0" fmla="*/ 0 w 2980059"/>
              <a:gd name="connsiteY0" fmla="*/ 0 h 6658991"/>
              <a:gd name="connsiteX1" fmla="*/ 2768359 w 2980059"/>
              <a:gd name="connsiteY1" fmla="*/ 6658991 h 6658991"/>
              <a:gd name="connsiteX0" fmla="*/ 1128833 w 3046032"/>
              <a:gd name="connsiteY0" fmla="*/ 117841 h 6658991"/>
              <a:gd name="connsiteX1" fmla="*/ 1641696 w 3046032"/>
              <a:gd name="connsiteY1" fmla="*/ 1587056 h 6658991"/>
              <a:gd name="connsiteX2" fmla="*/ 1128833 w 3046032"/>
              <a:gd name="connsiteY2" fmla="*/ 1587056 h 6658991"/>
              <a:gd name="connsiteX3" fmla="*/ 1128833 w 3046032"/>
              <a:gd name="connsiteY3" fmla="*/ 117841 h 6658991"/>
              <a:gd name="connsiteX0" fmla="*/ 0 w 3046032"/>
              <a:gd name="connsiteY0" fmla="*/ 0 h 6658991"/>
              <a:gd name="connsiteX1" fmla="*/ 2768359 w 3046032"/>
              <a:gd name="connsiteY1" fmla="*/ 6658991 h 6658991"/>
              <a:gd name="connsiteX0" fmla="*/ 1128833 w 3011354"/>
              <a:gd name="connsiteY0" fmla="*/ 117841 h 6658991"/>
              <a:gd name="connsiteX1" fmla="*/ 1641696 w 3011354"/>
              <a:gd name="connsiteY1" fmla="*/ 1587056 h 6658991"/>
              <a:gd name="connsiteX2" fmla="*/ 1128833 w 3011354"/>
              <a:gd name="connsiteY2" fmla="*/ 1587056 h 6658991"/>
              <a:gd name="connsiteX3" fmla="*/ 1128833 w 3011354"/>
              <a:gd name="connsiteY3" fmla="*/ 117841 h 6658991"/>
              <a:gd name="connsiteX0" fmla="*/ 0 w 3011354"/>
              <a:gd name="connsiteY0" fmla="*/ 0 h 6658991"/>
              <a:gd name="connsiteX1" fmla="*/ 2768359 w 3011354"/>
              <a:gd name="connsiteY1" fmla="*/ 6658991 h 6658991"/>
              <a:gd name="connsiteX0" fmla="*/ 1128833 w 2970624"/>
              <a:gd name="connsiteY0" fmla="*/ 117841 h 6711011"/>
              <a:gd name="connsiteX1" fmla="*/ 1641696 w 2970624"/>
              <a:gd name="connsiteY1" fmla="*/ 1587056 h 6711011"/>
              <a:gd name="connsiteX2" fmla="*/ 1128833 w 2970624"/>
              <a:gd name="connsiteY2" fmla="*/ 1587056 h 6711011"/>
              <a:gd name="connsiteX3" fmla="*/ 1128833 w 2970624"/>
              <a:gd name="connsiteY3" fmla="*/ 117841 h 6711011"/>
              <a:gd name="connsiteX0" fmla="*/ 0 w 2970624"/>
              <a:gd name="connsiteY0" fmla="*/ 0 h 6711011"/>
              <a:gd name="connsiteX1" fmla="*/ 2725131 w 2970624"/>
              <a:gd name="connsiteY1" fmla="*/ 6711011 h 6711011"/>
              <a:gd name="connsiteX0" fmla="*/ 1128833 w 2986489"/>
              <a:gd name="connsiteY0" fmla="*/ 117841 h 6711011"/>
              <a:gd name="connsiteX1" fmla="*/ 1641696 w 2986489"/>
              <a:gd name="connsiteY1" fmla="*/ 1587056 h 6711011"/>
              <a:gd name="connsiteX2" fmla="*/ 1128833 w 2986489"/>
              <a:gd name="connsiteY2" fmla="*/ 1587056 h 6711011"/>
              <a:gd name="connsiteX3" fmla="*/ 1128833 w 2986489"/>
              <a:gd name="connsiteY3" fmla="*/ 117841 h 6711011"/>
              <a:gd name="connsiteX0" fmla="*/ 0 w 2986489"/>
              <a:gd name="connsiteY0" fmla="*/ 0 h 6711011"/>
              <a:gd name="connsiteX1" fmla="*/ 2725131 w 2986489"/>
              <a:gd name="connsiteY1" fmla="*/ 6711011 h 6711011"/>
              <a:gd name="connsiteX0" fmla="*/ 1128833 w 2980571"/>
              <a:gd name="connsiteY0" fmla="*/ 117841 h 6711011"/>
              <a:gd name="connsiteX1" fmla="*/ 1641696 w 2980571"/>
              <a:gd name="connsiteY1" fmla="*/ 1587056 h 6711011"/>
              <a:gd name="connsiteX2" fmla="*/ 1128833 w 2980571"/>
              <a:gd name="connsiteY2" fmla="*/ 1587056 h 6711011"/>
              <a:gd name="connsiteX3" fmla="*/ 1128833 w 2980571"/>
              <a:gd name="connsiteY3" fmla="*/ 117841 h 6711011"/>
              <a:gd name="connsiteX0" fmla="*/ 0 w 2980571"/>
              <a:gd name="connsiteY0" fmla="*/ 0 h 6711011"/>
              <a:gd name="connsiteX1" fmla="*/ 2725131 w 2980571"/>
              <a:gd name="connsiteY1" fmla="*/ 6711011 h 6711011"/>
              <a:gd name="connsiteX0" fmla="*/ 1128833 w 2984089"/>
              <a:gd name="connsiteY0" fmla="*/ 117841 h 6711011"/>
              <a:gd name="connsiteX1" fmla="*/ 1641696 w 2984089"/>
              <a:gd name="connsiteY1" fmla="*/ 1587056 h 6711011"/>
              <a:gd name="connsiteX2" fmla="*/ 1128833 w 2984089"/>
              <a:gd name="connsiteY2" fmla="*/ 1587056 h 6711011"/>
              <a:gd name="connsiteX3" fmla="*/ 1128833 w 2984089"/>
              <a:gd name="connsiteY3" fmla="*/ 117841 h 6711011"/>
              <a:gd name="connsiteX0" fmla="*/ 0 w 2984089"/>
              <a:gd name="connsiteY0" fmla="*/ 0 h 6711011"/>
              <a:gd name="connsiteX1" fmla="*/ 2725131 w 2984089"/>
              <a:gd name="connsiteY1" fmla="*/ 6711011 h 6711011"/>
              <a:gd name="connsiteX0" fmla="*/ 1128833 w 2982896"/>
              <a:gd name="connsiteY0" fmla="*/ 117841 h 6711011"/>
              <a:gd name="connsiteX1" fmla="*/ 1641696 w 2982896"/>
              <a:gd name="connsiteY1" fmla="*/ 1587056 h 6711011"/>
              <a:gd name="connsiteX2" fmla="*/ 1128833 w 2982896"/>
              <a:gd name="connsiteY2" fmla="*/ 1587056 h 6711011"/>
              <a:gd name="connsiteX3" fmla="*/ 1128833 w 2982896"/>
              <a:gd name="connsiteY3" fmla="*/ 117841 h 6711011"/>
              <a:gd name="connsiteX0" fmla="*/ 0 w 2982896"/>
              <a:gd name="connsiteY0" fmla="*/ 0 h 6711011"/>
              <a:gd name="connsiteX1" fmla="*/ 2725131 w 2982896"/>
              <a:gd name="connsiteY1" fmla="*/ 6711011 h 6711011"/>
              <a:gd name="connsiteX0" fmla="*/ 1132973 w 2986771"/>
              <a:gd name="connsiteY0" fmla="*/ 128544 h 6721714"/>
              <a:gd name="connsiteX1" fmla="*/ 1645836 w 2986771"/>
              <a:gd name="connsiteY1" fmla="*/ 1597759 h 6721714"/>
              <a:gd name="connsiteX2" fmla="*/ 1132973 w 2986771"/>
              <a:gd name="connsiteY2" fmla="*/ 1597759 h 6721714"/>
              <a:gd name="connsiteX3" fmla="*/ 1132973 w 2986771"/>
              <a:gd name="connsiteY3" fmla="*/ 128544 h 6721714"/>
              <a:gd name="connsiteX0" fmla="*/ 0 w 2986771"/>
              <a:gd name="connsiteY0" fmla="*/ 0 h 6721714"/>
              <a:gd name="connsiteX1" fmla="*/ 2729271 w 2986771"/>
              <a:gd name="connsiteY1" fmla="*/ 6721714 h 6721714"/>
              <a:gd name="connsiteX0" fmla="*/ 1088453 w 2945128"/>
              <a:gd name="connsiteY0" fmla="*/ 144472 h 6737642"/>
              <a:gd name="connsiteX1" fmla="*/ 1601316 w 2945128"/>
              <a:gd name="connsiteY1" fmla="*/ 1613687 h 6737642"/>
              <a:gd name="connsiteX2" fmla="*/ 1088453 w 2945128"/>
              <a:gd name="connsiteY2" fmla="*/ 1613687 h 6737642"/>
              <a:gd name="connsiteX3" fmla="*/ 1088453 w 2945128"/>
              <a:gd name="connsiteY3" fmla="*/ 144472 h 6737642"/>
              <a:gd name="connsiteX0" fmla="*/ 0 w 2945128"/>
              <a:gd name="connsiteY0" fmla="*/ 0 h 6737642"/>
              <a:gd name="connsiteX1" fmla="*/ 2684751 w 2945128"/>
              <a:gd name="connsiteY1" fmla="*/ 6737642 h 6737642"/>
              <a:gd name="connsiteX0" fmla="*/ 1109421 w 2964733"/>
              <a:gd name="connsiteY0" fmla="*/ 100417 h 6693587"/>
              <a:gd name="connsiteX1" fmla="*/ 1622284 w 2964733"/>
              <a:gd name="connsiteY1" fmla="*/ 1569632 h 6693587"/>
              <a:gd name="connsiteX2" fmla="*/ 1109421 w 2964733"/>
              <a:gd name="connsiteY2" fmla="*/ 1569632 h 6693587"/>
              <a:gd name="connsiteX3" fmla="*/ 1109421 w 2964733"/>
              <a:gd name="connsiteY3" fmla="*/ 100417 h 6693587"/>
              <a:gd name="connsiteX0" fmla="*/ 0 w 2964733"/>
              <a:gd name="connsiteY0" fmla="*/ 0 h 6693587"/>
              <a:gd name="connsiteX1" fmla="*/ 2705719 w 2964733"/>
              <a:gd name="connsiteY1" fmla="*/ 6693587 h 6693587"/>
              <a:gd name="connsiteX0" fmla="*/ 1073183 w 2930860"/>
              <a:gd name="connsiteY0" fmla="*/ 137751 h 6730921"/>
              <a:gd name="connsiteX1" fmla="*/ 1586046 w 2930860"/>
              <a:gd name="connsiteY1" fmla="*/ 1606966 h 6730921"/>
              <a:gd name="connsiteX2" fmla="*/ 1073183 w 2930860"/>
              <a:gd name="connsiteY2" fmla="*/ 1606966 h 6730921"/>
              <a:gd name="connsiteX3" fmla="*/ 1073183 w 2930860"/>
              <a:gd name="connsiteY3" fmla="*/ 137751 h 6730921"/>
              <a:gd name="connsiteX0" fmla="*/ 0 w 2930860"/>
              <a:gd name="connsiteY0" fmla="*/ 0 h 6730921"/>
              <a:gd name="connsiteX1" fmla="*/ 2669481 w 2930860"/>
              <a:gd name="connsiteY1" fmla="*/ 6730921 h 6730921"/>
              <a:gd name="connsiteX0" fmla="*/ 1121844 w 2976355"/>
              <a:gd name="connsiteY0" fmla="*/ 132526 h 6725696"/>
              <a:gd name="connsiteX1" fmla="*/ 1634707 w 2976355"/>
              <a:gd name="connsiteY1" fmla="*/ 1601741 h 6725696"/>
              <a:gd name="connsiteX2" fmla="*/ 1121844 w 2976355"/>
              <a:gd name="connsiteY2" fmla="*/ 1601741 h 6725696"/>
              <a:gd name="connsiteX3" fmla="*/ 1121844 w 2976355"/>
              <a:gd name="connsiteY3" fmla="*/ 132526 h 6725696"/>
              <a:gd name="connsiteX0" fmla="*/ 0 w 2976355"/>
              <a:gd name="connsiteY0" fmla="*/ 0 h 6725696"/>
              <a:gd name="connsiteX1" fmla="*/ 2718142 w 2976355"/>
              <a:gd name="connsiteY1" fmla="*/ 6725696 h 6725696"/>
              <a:gd name="connsiteX0" fmla="*/ 1121844 w 2988452"/>
              <a:gd name="connsiteY0" fmla="*/ 132526 h 6725696"/>
              <a:gd name="connsiteX1" fmla="*/ 1634707 w 2988452"/>
              <a:gd name="connsiteY1" fmla="*/ 1601741 h 6725696"/>
              <a:gd name="connsiteX2" fmla="*/ 1121844 w 2988452"/>
              <a:gd name="connsiteY2" fmla="*/ 1601741 h 6725696"/>
              <a:gd name="connsiteX3" fmla="*/ 1121844 w 2988452"/>
              <a:gd name="connsiteY3" fmla="*/ 132526 h 6725696"/>
              <a:gd name="connsiteX0" fmla="*/ 0 w 2988452"/>
              <a:gd name="connsiteY0" fmla="*/ 0 h 6725696"/>
              <a:gd name="connsiteX1" fmla="*/ 2718142 w 2988452"/>
              <a:gd name="connsiteY1" fmla="*/ 6725696 h 6725696"/>
              <a:gd name="connsiteX0" fmla="*/ 1121844 w 2985182"/>
              <a:gd name="connsiteY0" fmla="*/ 132526 h 6725696"/>
              <a:gd name="connsiteX1" fmla="*/ 1634707 w 2985182"/>
              <a:gd name="connsiteY1" fmla="*/ 1601741 h 6725696"/>
              <a:gd name="connsiteX2" fmla="*/ 1121844 w 2985182"/>
              <a:gd name="connsiteY2" fmla="*/ 1601741 h 6725696"/>
              <a:gd name="connsiteX3" fmla="*/ 1121844 w 2985182"/>
              <a:gd name="connsiteY3" fmla="*/ 132526 h 6725696"/>
              <a:gd name="connsiteX0" fmla="*/ 0 w 2985182"/>
              <a:gd name="connsiteY0" fmla="*/ 0 h 6725696"/>
              <a:gd name="connsiteX1" fmla="*/ 2718142 w 2985182"/>
              <a:gd name="connsiteY1" fmla="*/ 6725696 h 6725696"/>
              <a:gd name="connsiteX0" fmla="*/ 1121844 w 2988537"/>
              <a:gd name="connsiteY0" fmla="*/ 132526 h 6725696"/>
              <a:gd name="connsiteX1" fmla="*/ 1634707 w 2988537"/>
              <a:gd name="connsiteY1" fmla="*/ 1601741 h 6725696"/>
              <a:gd name="connsiteX2" fmla="*/ 1121844 w 2988537"/>
              <a:gd name="connsiteY2" fmla="*/ 1601741 h 6725696"/>
              <a:gd name="connsiteX3" fmla="*/ 1121844 w 2988537"/>
              <a:gd name="connsiteY3" fmla="*/ 132526 h 6725696"/>
              <a:gd name="connsiteX0" fmla="*/ 0 w 2988537"/>
              <a:gd name="connsiteY0" fmla="*/ 0 h 6725696"/>
              <a:gd name="connsiteX1" fmla="*/ 2718142 w 2988537"/>
              <a:gd name="connsiteY1" fmla="*/ 6725696 h 6725696"/>
              <a:gd name="connsiteX0" fmla="*/ 1121844 w 2987433"/>
              <a:gd name="connsiteY0" fmla="*/ 132526 h 6725696"/>
              <a:gd name="connsiteX1" fmla="*/ 1634707 w 2987433"/>
              <a:gd name="connsiteY1" fmla="*/ 1601741 h 6725696"/>
              <a:gd name="connsiteX2" fmla="*/ 1121844 w 2987433"/>
              <a:gd name="connsiteY2" fmla="*/ 1601741 h 6725696"/>
              <a:gd name="connsiteX3" fmla="*/ 1121844 w 2987433"/>
              <a:gd name="connsiteY3" fmla="*/ 132526 h 6725696"/>
              <a:gd name="connsiteX0" fmla="*/ 0 w 2987433"/>
              <a:gd name="connsiteY0" fmla="*/ 0 h 6725696"/>
              <a:gd name="connsiteX1" fmla="*/ 2718142 w 2987433"/>
              <a:gd name="connsiteY1" fmla="*/ 6725696 h 6725696"/>
              <a:gd name="connsiteX0" fmla="*/ 1121844 w 2990097"/>
              <a:gd name="connsiteY0" fmla="*/ 132526 h 6725696"/>
              <a:gd name="connsiteX1" fmla="*/ 1634707 w 2990097"/>
              <a:gd name="connsiteY1" fmla="*/ 1601741 h 6725696"/>
              <a:gd name="connsiteX2" fmla="*/ 1121844 w 2990097"/>
              <a:gd name="connsiteY2" fmla="*/ 1601741 h 6725696"/>
              <a:gd name="connsiteX3" fmla="*/ 1121844 w 2990097"/>
              <a:gd name="connsiteY3" fmla="*/ 132526 h 6725696"/>
              <a:gd name="connsiteX0" fmla="*/ 0 w 2990097"/>
              <a:gd name="connsiteY0" fmla="*/ 0 h 6725696"/>
              <a:gd name="connsiteX1" fmla="*/ 2718142 w 2990097"/>
              <a:gd name="connsiteY1" fmla="*/ 6725696 h 6725696"/>
              <a:gd name="connsiteX0" fmla="*/ 1121844 w 2984733"/>
              <a:gd name="connsiteY0" fmla="*/ 132526 h 6725696"/>
              <a:gd name="connsiteX1" fmla="*/ 1634707 w 2984733"/>
              <a:gd name="connsiteY1" fmla="*/ 1601741 h 6725696"/>
              <a:gd name="connsiteX2" fmla="*/ 1121844 w 2984733"/>
              <a:gd name="connsiteY2" fmla="*/ 1601741 h 6725696"/>
              <a:gd name="connsiteX3" fmla="*/ 1121844 w 2984733"/>
              <a:gd name="connsiteY3" fmla="*/ 132526 h 6725696"/>
              <a:gd name="connsiteX0" fmla="*/ 0 w 2984733"/>
              <a:gd name="connsiteY0" fmla="*/ 0 h 6725696"/>
              <a:gd name="connsiteX1" fmla="*/ 2718142 w 2984733"/>
              <a:gd name="connsiteY1" fmla="*/ 6725696 h 6725696"/>
              <a:gd name="connsiteX0" fmla="*/ 1121844 w 2987619"/>
              <a:gd name="connsiteY0" fmla="*/ 132526 h 6725696"/>
              <a:gd name="connsiteX1" fmla="*/ 1634707 w 2987619"/>
              <a:gd name="connsiteY1" fmla="*/ 1601741 h 6725696"/>
              <a:gd name="connsiteX2" fmla="*/ 1121844 w 2987619"/>
              <a:gd name="connsiteY2" fmla="*/ 1601741 h 6725696"/>
              <a:gd name="connsiteX3" fmla="*/ 1121844 w 2987619"/>
              <a:gd name="connsiteY3" fmla="*/ 132526 h 6725696"/>
              <a:gd name="connsiteX0" fmla="*/ 0 w 2987619"/>
              <a:gd name="connsiteY0" fmla="*/ 0 h 6725696"/>
              <a:gd name="connsiteX1" fmla="*/ 2718142 w 2987619"/>
              <a:gd name="connsiteY1" fmla="*/ 6725696 h 6725696"/>
              <a:gd name="connsiteX0" fmla="*/ 1121844 w 2970208"/>
              <a:gd name="connsiteY0" fmla="*/ 132526 h 6725696"/>
              <a:gd name="connsiteX1" fmla="*/ 1634707 w 2970208"/>
              <a:gd name="connsiteY1" fmla="*/ 1601741 h 6725696"/>
              <a:gd name="connsiteX2" fmla="*/ 1121844 w 2970208"/>
              <a:gd name="connsiteY2" fmla="*/ 1601741 h 6725696"/>
              <a:gd name="connsiteX3" fmla="*/ 1121844 w 2970208"/>
              <a:gd name="connsiteY3" fmla="*/ 132526 h 6725696"/>
              <a:gd name="connsiteX0" fmla="*/ 0 w 2970208"/>
              <a:gd name="connsiteY0" fmla="*/ 0 h 6725696"/>
              <a:gd name="connsiteX1" fmla="*/ 2718142 w 2970208"/>
              <a:gd name="connsiteY1" fmla="*/ 6725696 h 6725696"/>
              <a:gd name="connsiteX0" fmla="*/ 1121844 w 3000810"/>
              <a:gd name="connsiteY0" fmla="*/ 132526 h 6725696"/>
              <a:gd name="connsiteX1" fmla="*/ 1634707 w 3000810"/>
              <a:gd name="connsiteY1" fmla="*/ 1601741 h 6725696"/>
              <a:gd name="connsiteX2" fmla="*/ 1121844 w 3000810"/>
              <a:gd name="connsiteY2" fmla="*/ 1601741 h 6725696"/>
              <a:gd name="connsiteX3" fmla="*/ 1121844 w 3000810"/>
              <a:gd name="connsiteY3" fmla="*/ 132526 h 6725696"/>
              <a:gd name="connsiteX0" fmla="*/ 0 w 3000810"/>
              <a:gd name="connsiteY0" fmla="*/ 0 h 6725696"/>
              <a:gd name="connsiteX1" fmla="*/ 2718142 w 3000810"/>
              <a:gd name="connsiteY1" fmla="*/ 6725696 h 6725696"/>
              <a:gd name="connsiteX0" fmla="*/ 1121844 w 2980849"/>
              <a:gd name="connsiteY0" fmla="*/ 132526 h 6725696"/>
              <a:gd name="connsiteX1" fmla="*/ 1634707 w 2980849"/>
              <a:gd name="connsiteY1" fmla="*/ 1601741 h 6725696"/>
              <a:gd name="connsiteX2" fmla="*/ 1121844 w 2980849"/>
              <a:gd name="connsiteY2" fmla="*/ 1601741 h 6725696"/>
              <a:gd name="connsiteX3" fmla="*/ 1121844 w 2980849"/>
              <a:gd name="connsiteY3" fmla="*/ 132526 h 6725696"/>
              <a:gd name="connsiteX0" fmla="*/ 0 w 2980849"/>
              <a:gd name="connsiteY0" fmla="*/ 0 h 6725696"/>
              <a:gd name="connsiteX1" fmla="*/ 2718142 w 2980849"/>
              <a:gd name="connsiteY1" fmla="*/ 6725696 h 6725696"/>
              <a:gd name="connsiteX0" fmla="*/ 1092594 w 2953619"/>
              <a:gd name="connsiteY0" fmla="*/ 155175 h 6748345"/>
              <a:gd name="connsiteX1" fmla="*/ 1605457 w 2953619"/>
              <a:gd name="connsiteY1" fmla="*/ 1624390 h 6748345"/>
              <a:gd name="connsiteX2" fmla="*/ 1092594 w 2953619"/>
              <a:gd name="connsiteY2" fmla="*/ 1624390 h 6748345"/>
              <a:gd name="connsiteX3" fmla="*/ 1092594 w 2953619"/>
              <a:gd name="connsiteY3" fmla="*/ 155175 h 6748345"/>
              <a:gd name="connsiteX0" fmla="*/ 0 w 2953619"/>
              <a:gd name="connsiteY0" fmla="*/ 0 h 6748345"/>
              <a:gd name="connsiteX1" fmla="*/ 2688892 w 2953619"/>
              <a:gd name="connsiteY1" fmla="*/ 6748345 h 6748345"/>
              <a:gd name="connsiteX0" fmla="*/ 1121843 w 2980849"/>
              <a:gd name="connsiteY0" fmla="*/ 132526 h 6725696"/>
              <a:gd name="connsiteX1" fmla="*/ 1634706 w 2980849"/>
              <a:gd name="connsiteY1" fmla="*/ 1601741 h 6725696"/>
              <a:gd name="connsiteX2" fmla="*/ 1121843 w 2980849"/>
              <a:gd name="connsiteY2" fmla="*/ 1601741 h 6725696"/>
              <a:gd name="connsiteX3" fmla="*/ 1121843 w 2980849"/>
              <a:gd name="connsiteY3" fmla="*/ 132526 h 6725696"/>
              <a:gd name="connsiteX0" fmla="*/ 0 w 2980849"/>
              <a:gd name="connsiteY0" fmla="*/ 0 h 6725696"/>
              <a:gd name="connsiteX1" fmla="*/ 2718141 w 2980849"/>
              <a:gd name="connsiteY1" fmla="*/ 6725696 h 6725696"/>
              <a:gd name="connsiteX0" fmla="*/ 1080171 w 2942063"/>
              <a:gd name="connsiteY0" fmla="*/ 123064 h 6716234"/>
              <a:gd name="connsiteX1" fmla="*/ 1593034 w 2942063"/>
              <a:gd name="connsiteY1" fmla="*/ 1592279 h 6716234"/>
              <a:gd name="connsiteX2" fmla="*/ 1080171 w 2942063"/>
              <a:gd name="connsiteY2" fmla="*/ 1592279 h 6716234"/>
              <a:gd name="connsiteX3" fmla="*/ 1080171 w 2942063"/>
              <a:gd name="connsiteY3" fmla="*/ 123064 h 6716234"/>
              <a:gd name="connsiteX0" fmla="*/ 0 w 2942063"/>
              <a:gd name="connsiteY0" fmla="*/ 0 h 6716234"/>
              <a:gd name="connsiteX1" fmla="*/ 2676469 w 2942063"/>
              <a:gd name="connsiteY1" fmla="*/ 6716234 h 6716234"/>
              <a:gd name="connsiteX0" fmla="*/ 1134264 w 2992421"/>
              <a:gd name="connsiteY0" fmla="*/ 164636 h 6757806"/>
              <a:gd name="connsiteX1" fmla="*/ 1647127 w 2992421"/>
              <a:gd name="connsiteY1" fmla="*/ 1633851 h 6757806"/>
              <a:gd name="connsiteX2" fmla="*/ 1134264 w 2992421"/>
              <a:gd name="connsiteY2" fmla="*/ 1633851 h 6757806"/>
              <a:gd name="connsiteX3" fmla="*/ 1134264 w 2992421"/>
              <a:gd name="connsiteY3" fmla="*/ 164636 h 6757806"/>
              <a:gd name="connsiteX0" fmla="*/ 0 w 2992421"/>
              <a:gd name="connsiteY0" fmla="*/ 0 h 6757806"/>
              <a:gd name="connsiteX1" fmla="*/ 2730562 w 2992421"/>
              <a:gd name="connsiteY1" fmla="*/ 6757806 h 6757806"/>
              <a:gd name="connsiteX0" fmla="*/ 1134264 w 3021144"/>
              <a:gd name="connsiteY0" fmla="*/ 164636 h 6673676"/>
              <a:gd name="connsiteX1" fmla="*/ 1647127 w 3021144"/>
              <a:gd name="connsiteY1" fmla="*/ 1633851 h 6673676"/>
              <a:gd name="connsiteX2" fmla="*/ 1134264 w 3021144"/>
              <a:gd name="connsiteY2" fmla="*/ 1633851 h 6673676"/>
              <a:gd name="connsiteX3" fmla="*/ 1134264 w 3021144"/>
              <a:gd name="connsiteY3" fmla="*/ 164636 h 6673676"/>
              <a:gd name="connsiteX0" fmla="*/ 0 w 3021144"/>
              <a:gd name="connsiteY0" fmla="*/ 0 h 6673676"/>
              <a:gd name="connsiteX1" fmla="*/ 2761367 w 3021144"/>
              <a:gd name="connsiteY1" fmla="*/ 6673676 h 6673676"/>
              <a:gd name="connsiteX0" fmla="*/ 1134264 w 3002793"/>
              <a:gd name="connsiteY0" fmla="*/ 164636 h 6753822"/>
              <a:gd name="connsiteX1" fmla="*/ 1647127 w 3002793"/>
              <a:gd name="connsiteY1" fmla="*/ 1633851 h 6753822"/>
              <a:gd name="connsiteX2" fmla="*/ 1134264 w 3002793"/>
              <a:gd name="connsiteY2" fmla="*/ 1633851 h 6753822"/>
              <a:gd name="connsiteX3" fmla="*/ 1134264 w 3002793"/>
              <a:gd name="connsiteY3" fmla="*/ 164636 h 6753822"/>
              <a:gd name="connsiteX0" fmla="*/ 0 w 3002793"/>
              <a:gd name="connsiteY0" fmla="*/ 0 h 6753822"/>
              <a:gd name="connsiteX1" fmla="*/ 2741690 w 3002793"/>
              <a:gd name="connsiteY1" fmla="*/ 6753822 h 6753822"/>
              <a:gd name="connsiteX0" fmla="*/ 1134264 w 2991851"/>
              <a:gd name="connsiteY0" fmla="*/ 164636 h 6753822"/>
              <a:gd name="connsiteX1" fmla="*/ 1647127 w 2991851"/>
              <a:gd name="connsiteY1" fmla="*/ 1633851 h 6753822"/>
              <a:gd name="connsiteX2" fmla="*/ 1134264 w 2991851"/>
              <a:gd name="connsiteY2" fmla="*/ 1633851 h 6753822"/>
              <a:gd name="connsiteX3" fmla="*/ 1134264 w 2991851"/>
              <a:gd name="connsiteY3" fmla="*/ 164636 h 6753822"/>
              <a:gd name="connsiteX0" fmla="*/ 0 w 2991851"/>
              <a:gd name="connsiteY0" fmla="*/ 0 h 6753822"/>
              <a:gd name="connsiteX1" fmla="*/ 2741690 w 2991851"/>
              <a:gd name="connsiteY1" fmla="*/ 6753822 h 6753822"/>
              <a:gd name="connsiteX0" fmla="*/ 1134264 w 2991331"/>
              <a:gd name="connsiteY0" fmla="*/ 164636 h 6753822"/>
              <a:gd name="connsiteX1" fmla="*/ 1647127 w 2991331"/>
              <a:gd name="connsiteY1" fmla="*/ 1633851 h 6753822"/>
              <a:gd name="connsiteX2" fmla="*/ 1134264 w 2991331"/>
              <a:gd name="connsiteY2" fmla="*/ 1633851 h 6753822"/>
              <a:gd name="connsiteX3" fmla="*/ 1134264 w 2991331"/>
              <a:gd name="connsiteY3" fmla="*/ 164636 h 6753822"/>
              <a:gd name="connsiteX0" fmla="*/ 0 w 2991331"/>
              <a:gd name="connsiteY0" fmla="*/ 0 h 6753822"/>
              <a:gd name="connsiteX1" fmla="*/ 2741690 w 2991331"/>
              <a:gd name="connsiteY1" fmla="*/ 6753822 h 6753822"/>
              <a:gd name="connsiteX0" fmla="*/ 1109752 w 2968441"/>
              <a:gd name="connsiteY0" fmla="*/ 126495 h 6715681"/>
              <a:gd name="connsiteX1" fmla="*/ 1622615 w 2968441"/>
              <a:gd name="connsiteY1" fmla="*/ 1595710 h 6715681"/>
              <a:gd name="connsiteX2" fmla="*/ 1109752 w 2968441"/>
              <a:gd name="connsiteY2" fmla="*/ 1595710 h 6715681"/>
              <a:gd name="connsiteX3" fmla="*/ 1109752 w 2968441"/>
              <a:gd name="connsiteY3" fmla="*/ 126495 h 6715681"/>
              <a:gd name="connsiteX0" fmla="*/ 0 w 2968441"/>
              <a:gd name="connsiteY0" fmla="*/ 0 h 6715681"/>
              <a:gd name="connsiteX1" fmla="*/ 2717178 w 2968441"/>
              <a:gd name="connsiteY1" fmla="*/ 6715681 h 6715681"/>
              <a:gd name="connsiteX0" fmla="*/ 1136457 w 2993380"/>
              <a:gd name="connsiteY0" fmla="*/ 145088 h 6734274"/>
              <a:gd name="connsiteX1" fmla="*/ 1649320 w 2993380"/>
              <a:gd name="connsiteY1" fmla="*/ 1614303 h 6734274"/>
              <a:gd name="connsiteX2" fmla="*/ 1136457 w 2993380"/>
              <a:gd name="connsiteY2" fmla="*/ 1614303 h 6734274"/>
              <a:gd name="connsiteX3" fmla="*/ 1136457 w 2993380"/>
              <a:gd name="connsiteY3" fmla="*/ 145088 h 6734274"/>
              <a:gd name="connsiteX0" fmla="*/ 0 w 2993380"/>
              <a:gd name="connsiteY0" fmla="*/ 0 h 6734274"/>
              <a:gd name="connsiteX1" fmla="*/ 2743883 w 2993380"/>
              <a:gd name="connsiteY1" fmla="*/ 6734274 h 6734274"/>
              <a:gd name="connsiteX0" fmla="*/ 1136457 w 2994246"/>
              <a:gd name="connsiteY0" fmla="*/ 145088 h 6734274"/>
              <a:gd name="connsiteX1" fmla="*/ 1649320 w 2994246"/>
              <a:gd name="connsiteY1" fmla="*/ 1614303 h 6734274"/>
              <a:gd name="connsiteX2" fmla="*/ 1136457 w 2994246"/>
              <a:gd name="connsiteY2" fmla="*/ 1614303 h 6734274"/>
              <a:gd name="connsiteX3" fmla="*/ 1136457 w 2994246"/>
              <a:gd name="connsiteY3" fmla="*/ 145088 h 6734274"/>
              <a:gd name="connsiteX0" fmla="*/ 0 w 2994246"/>
              <a:gd name="connsiteY0" fmla="*/ 0 h 6734274"/>
              <a:gd name="connsiteX1" fmla="*/ 2743883 w 2994246"/>
              <a:gd name="connsiteY1" fmla="*/ 6734274 h 6734274"/>
              <a:gd name="connsiteX0" fmla="*/ 1087769 w 2948819"/>
              <a:gd name="connsiteY0" fmla="*/ 115002 h 6704188"/>
              <a:gd name="connsiteX1" fmla="*/ 1600632 w 2948819"/>
              <a:gd name="connsiteY1" fmla="*/ 1584217 h 6704188"/>
              <a:gd name="connsiteX2" fmla="*/ 1087769 w 2948819"/>
              <a:gd name="connsiteY2" fmla="*/ 1584217 h 6704188"/>
              <a:gd name="connsiteX3" fmla="*/ 1087769 w 2948819"/>
              <a:gd name="connsiteY3" fmla="*/ 115002 h 6704188"/>
              <a:gd name="connsiteX0" fmla="*/ 0 w 2948819"/>
              <a:gd name="connsiteY0" fmla="*/ 0 h 6704188"/>
              <a:gd name="connsiteX1" fmla="*/ 2695195 w 2948819"/>
              <a:gd name="connsiteY1" fmla="*/ 6704188 h 6704188"/>
              <a:gd name="connsiteX0" fmla="*/ 1087769 w 2945730"/>
              <a:gd name="connsiteY0" fmla="*/ 115002 h 6704188"/>
              <a:gd name="connsiteX1" fmla="*/ 1600632 w 2945730"/>
              <a:gd name="connsiteY1" fmla="*/ 1584217 h 6704188"/>
              <a:gd name="connsiteX2" fmla="*/ 1087769 w 2945730"/>
              <a:gd name="connsiteY2" fmla="*/ 1584217 h 6704188"/>
              <a:gd name="connsiteX3" fmla="*/ 1087769 w 2945730"/>
              <a:gd name="connsiteY3" fmla="*/ 115002 h 6704188"/>
              <a:gd name="connsiteX0" fmla="*/ 0 w 2945730"/>
              <a:gd name="connsiteY0" fmla="*/ 0 h 6704188"/>
              <a:gd name="connsiteX1" fmla="*/ 2695195 w 2945730"/>
              <a:gd name="connsiteY1" fmla="*/ 6704188 h 6704188"/>
              <a:gd name="connsiteX0" fmla="*/ 1087769 w 2950031"/>
              <a:gd name="connsiteY0" fmla="*/ 115002 h 6704188"/>
              <a:gd name="connsiteX1" fmla="*/ 1600632 w 2950031"/>
              <a:gd name="connsiteY1" fmla="*/ 1584217 h 6704188"/>
              <a:gd name="connsiteX2" fmla="*/ 1087769 w 2950031"/>
              <a:gd name="connsiteY2" fmla="*/ 1584217 h 6704188"/>
              <a:gd name="connsiteX3" fmla="*/ 1087769 w 2950031"/>
              <a:gd name="connsiteY3" fmla="*/ 115002 h 6704188"/>
              <a:gd name="connsiteX0" fmla="*/ 0 w 2950031"/>
              <a:gd name="connsiteY0" fmla="*/ 0 h 6704188"/>
              <a:gd name="connsiteX1" fmla="*/ 2695195 w 2950031"/>
              <a:gd name="connsiteY1" fmla="*/ 6704188 h 6704188"/>
              <a:gd name="connsiteX0" fmla="*/ 1087769 w 2943559"/>
              <a:gd name="connsiteY0" fmla="*/ 115002 h 6704188"/>
              <a:gd name="connsiteX1" fmla="*/ 1600632 w 2943559"/>
              <a:gd name="connsiteY1" fmla="*/ 1584217 h 6704188"/>
              <a:gd name="connsiteX2" fmla="*/ 1087769 w 2943559"/>
              <a:gd name="connsiteY2" fmla="*/ 1584217 h 6704188"/>
              <a:gd name="connsiteX3" fmla="*/ 1087769 w 2943559"/>
              <a:gd name="connsiteY3" fmla="*/ 115002 h 6704188"/>
              <a:gd name="connsiteX0" fmla="*/ 0 w 2943559"/>
              <a:gd name="connsiteY0" fmla="*/ 0 h 6704188"/>
              <a:gd name="connsiteX1" fmla="*/ 2695195 w 2943559"/>
              <a:gd name="connsiteY1" fmla="*/ 6704188 h 6704188"/>
              <a:gd name="connsiteX0" fmla="*/ 1029491 w 2889139"/>
              <a:gd name="connsiteY0" fmla="*/ 123974 h 6713160"/>
              <a:gd name="connsiteX1" fmla="*/ 1542354 w 2889139"/>
              <a:gd name="connsiteY1" fmla="*/ 1593189 h 6713160"/>
              <a:gd name="connsiteX2" fmla="*/ 1029491 w 2889139"/>
              <a:gd name="connsiteY2" fmla="*/ 1593189 h 6713160"/>
              <a:gd name="connsiteX3" fmla="*/ 1029491 w 2889139"/>
              <a:gd name="connsiteY3" fmla="*/ 123974 h 6713160"/>
              <a:gd name="connsiteX0" fmla="*/ 0 w 2889139"/>
              <a:gd name="connsiteY0" fmla="*/ 0 h 6713160"/>
              <a:gd name="connsiteX1" fmla="*/ 2636917 w 2889139"/>
              <a:gd name="connsiteY1" fmla="*/ 6713160 h 6713160"/>
              <a:gd name="connsiteX0" fmla="*/ 1071626 w 2928473"/>
              <a:gd name="connsiteY0" fmla="*/ 73271 h 6662457"/>
              <a:gd name="connsiteX1" fmla="*/ 1584489 w 2928473"/>
              <a:gd name="connsiteY1" fmla="*/ 1542486 h 6662457"/>
              <a:gd name="connsiteX2" fmla="*/ 1071626 w 2928473"/>
              <a:gd name="connsiteY2" fmla="*/ 1542486 h 6662457"/>
              <a:gd name="connsiteX3" fmla="*/ 1071626 w 2928473"/>
              <a:gd name="connsiteY3" fmla="*/ 73271 h 6662457"/>
              <a:gd name="connsiteX0" fmla="*/ 0 w 2928473"/>
              <a:gd name="connsiteY0" fmla="*/ 0 h 6662457"/>
              <a:gd name="connsiteX1" fmla="*/ 2679052 w 2928473"/>
              <a:gd name="connsiteY1" fmla="*/ 6662457 h 6662457"/>
              <a:gd name="connsiteX0" fmla="*/ 1035046 w 2894321"/>
              <a:gd name="connsiteY0" fmla="*/ 74482 h 6663668"/>
              <a:gd name="connsiteX1" fmla="*/ 1547909 w 2894321"/>
              <a:gd name="connsiteY1" fmla="*/ 1543697 h 6663668"/>
              <a:gd name="connsiteX2" fmla="*/ 1035046 w 2894321"/>
              <a:gd name="connsiteY2" fmla="*/ 1543697 h 6663668"/>
              <a:gd name="connsiteX3" fmla="*/ 1035046 w 2894321"/>
              <a:gd name="connsiteY3" fmla="*/ 74482 h 6663668"/>
              <a:gd name="connsiteX0" fmla="*/ 0 w 2894321"/>
              <a:gd name="connsiteY0" fmla="*/ 0 h 6663668"/>
              <a:gd name="connsiteX1" fmla="*/ 2642472 w 2894321"/>
              <a:gd name="connsiteY1" fmla="*/ 6663668 h 6663668"/>
              <a:gd name="connsiteX0" fmla="*/ 1033528 w 2892905"/>
              <a:gd name="connsiteY0" fmla="*/ 134407 h 6723593"/>
              <a:gd name="connsiteX1" fmla="*/ 1546391 w 2892905"/>
              <a:gd name="connsiteY1" fmla="*/ 1603622 h 6723593"/>
              <a:gd name="connsiteX2" fmla="*/ 1033528 w 2892905"/>
              <a:gd name="connsiteY2" fmla="*/ 1603622 h 6723593"/>
              <a:gd name="connsiteX3" fmla="*/ 1033528 w 2892905"/>
              <a:gd name="connsiteY3" fmla="*/ 134407 h 6723593"/>
              <a:gd name="connsiteX0" fmla="*/ 0 w 2892905"/>
              <a:gd name="connsiteY0" fmla="*/ 0 h 6723593"/>
              <a:gd name="connsiteX1" fmla="*/ 2640954 w 2892905"/>
              <a:gd name="connsiteY1" fmla="*/ 6723593 h 6723593"/>
              <a:gd name="connsiteX0" fmla="*/ 1033528 w 2947332"/>
              <a:gd name="connsiteY0" fmla="*/ 134407 h 6714620"/>
              <a:gd name="connsiteX1" fmla="*/ 1546391 w 2947332"/>
              <a:gd name="connsiteY1" fmla="*/ 1603622 h 6714620"/>
              <a:gd name="connsiteX2" fmla="*/ 1033528 w 2947332"/>
              <a:gd name="connsiteY2" fmla="*/ 1603622 h 6714620"/>
              <a:gd name="connsiteX3" fmla="*/ 1033528 w 2947332"/>
              <a:gd name="connsiteY3" fmla="*/ 134407 h 6714620"/>
              <a:gd name="connsiteX0" fmla="*/ 0 w 2947332"/>
              <a:gd name="connsiteY0" fmla="*/ 0 h 6714620"/>
              <a:gd name="connsiteX1" fmla="*/ 2699231 w 2947332"/>
              <a:gd name="connsiteY1" fmla="*/ 6714620 h 6714620"/>
              <a:gd name="connsiteX0" fmla="*/ 1033528 w 2886550"/>
              <a:gd name="connsiteY0" fmla="*/ 134407 h 6737908"/>
              <a:gd name="connsiteX1" fmla="*/ 1546391 w 2886550"/>
              <a:gd name="connsiteY1" fmla="*/ 1603622 h 6737908"/>
              <a:gd name="connsiteX2" fmla="*/ 1033528 w 2886550"/>
              <a:gd name="connsiteY2" fmla="*/ 1603622 h 6737908"/>
              <a:gd name="connsiteX3" fmla="*/ 1033528 w 2886550"/>
              <a:gd name="connsiteY3" fmla="*/ 134407 h 6737908"/>
              <a:gd name="connsiteX0" fmla="*/ 0 w 2886550"/>
              <a:gd name="connsiteY0" fmla="*/ 0 h 6737908"/>
              <a:gd name="connsiteX1" fmla="*/ 2634142 w 2886550"/>
              <a:gd name="connsiteY1" fmla="*/ 6737908 h 6737908"/>
              <a:gd name="connsiteX0" fmla="*/ 1033528 w 2906795"/>
              <a:gd name="connsiteY0" fmla="*/ 134407 h 6730145"/>
              <a:gd name="connsiteX1" fmla="*/ 1546391 w 2906795"/>
              <a:gd name="connsiteY1" fmla="*/ 1603622 h 6730145"/>
              <a:gd name="connsiteX2" fmla="*/ 1033528 w 2906795"/>
              <a:gd name="connsiteY2" fmla="*/ 1603622 h 6730145"/>
              <a:gd name="connsiteX3" fmla="*/ 1033528 w 2906795"/>
              <a:gd name="connsiteY3" fmla="*/ 134407 h 6730145"/>
              <a:gd name="connsiteX0" fmla="*/ 0 w 2906795"/>
              <a:gd name="connsiteY0" fmla="*/ 0 h 6730145"/>
              <a:gd name="connsiteX1" fmla="*/ 2655838 w 2906795"/>
              <a:gd name="connsiteY1" fmla="*/ 6730145 h 6730145"/>
              <a:gd name="connsiteX0" fmla="*/ 1033528 w 2888755"/>
              <a:gd name="connsiteY0" fmla="*/ 134407 h 6730145"/>
              <a:gd name="connsiteX1" fmla="*/ 1546391 w 2888755"/>
              <a:gd name="connsiteY1" fmla="*/ 1603622 h 6730145"/>
              <a:gd name="connsiteX2" fmla="*/ 1033528 w 2888755"/>
              <a:gd name="connsiteY2" fmla="*/ 1603622 h 6730145"/>
              <a:gd name="connsiteX3" fmla="*/ 1033528 w 2888755"/>
              <a:gd name="connsiteY3" fmla="*/ 134407 h 6730145"/>
              <a:gd name="connsiteX0" fmla="*/ 0 w 2888755"/>
              <a:gd name="connsiteY0" fmla="*/ 0 h 6730145"/>
              <a:gd name="connsiteX1" fmla="*/ 2655838 w 2888755"/>
              <a:gd name="connsiteY1" fmla="*/ 6730145 h 6730145"/>
              <a:gd name="connsiteX0" fmla="*/ 1033528 w 2900469"/>
              <a:gd name="connsiteY0" fmla="*/ 134407 h 6730145"/>
              <a:gd name="connsiteX1" fmla="*/ 1546391 w 2900469"/>
              <a:gd name="connsiteY1" fmla="*/ 1603622 h 6730145"/>
              <a:gd name="connsiteX2" fmla="*/ 1033528 w 2900469"/>
              <a:gd name="connsiteY2" fmla="*/ 1603622 h 6730145"/>
              <a:gd name="connsiteX3" fmla="*/ 1033528 w 2900469"/>
              <a:gd name="connsiteY3" fmla="*/ 134407 h 6730145"/>
              <a:gd name="connsiteX0" fmla="*/ 0 w 2900469"/>
              <a:gd name="connsiteY0" fmla="*/ 0 h 6730145"/>
              <a:gd name="connsiteX1" fmla="*/ 2655838 w 2900469"/>
              <a:gd name="connsiteY1" fmla="*/ 6730145 h 6730145"/>
              <a:gd name="connsiteX0" fmla="*/ 1079698 w 2943653"/>
              <a:gd name="connsiteY0" fmla="*/ 94138 h 6689876"/>
              <a:gd name="connsiteX1" fmla="*/ 1592561 w 2943653"/>
              <a:gd name="connsiteY1" fmla="*/ 1563353 h 6689876"/>
              <a:gd name="connsiteX2" fmla="*/ 1079698 w 2943653"/>
              <a:gd name="connsiteY2" fmla="*/ 1563353 h 6689876"/>
              <a:gd name="connsiteX3" fmla="*/ 1079698 w 2943653"/>
              <a:gd name="connsiteY3" fmla="*/ 94138 h 6689876"/>
              <a:gd name="connsiteX0" fmla="*/ 0 w 2943653"/>
              <a:gd name="connsiteY0" fmla="*/ 0 h 6689876"/>
              <a:gd name="connsiteX1" fmla="*/ 2702008 w 2943653"/>
              <a:gd name="connsiteY1" fmla="*/ 6689876 h 6689876"/>
              <a:gd name="connsiteX0" fmla="*/ 1091806 w 2954990"/>
              <a:gd name="connsiteY0" fmla="*/ 125436 h 6721174"/>
              <a:gd name="connsiteX1" fmla="*/ 1604669 w 2954990"/>
              <a:gd name="connsiteY1" fmla="*/ 1594651 h 6721174"/>
              <a:gd name="connsiteX2" fmla="*/ 1091806 w 2954990"/>
              <a:gd name="connsiteY2" fmla="*/ 1594651 h 6721174"/>
              <a:gd name="connsiteX3" fmla="*/ 1091806 w 2954990"/>
              <a:gd name="connsiteY3" fmla="*/ 125436 h 6721174"/>
              <a:gd name="connsiteX0" fmla="*/ 0 w 2954990"/>
              <a:gd name="connsiteY0" fmla="*/ 0 h 6721174"/>
              <a:gd name="connsiteX1" fmla="*/ 2714116 w 2954990"/>
              <a:gd name="connsiteY1" fmla="*/ 6721174 h 6721174"/>
              <a:gd name="connsiteX0" fmla="*/ 1055177 w 2920709"/>
              <a:gd name="connsiteY0" fmla="*/ 121635 h 6717373"/>
              <a:gd name="connsiteX1" fmla="*/ 1568040 w 2920709"/>
              <a:gd name="connsiteY1" fmla="*/ 1590850 h 6717373"/>
              <a:gd name="connsiteX2" fmla="*/ 1055177 w 2920709"/>
              <a:gd name="connsiteY2" fmla="*/ 1590850 h 6717373"/>
              <a:gd name="connsiteX3" fmla="*/ 1055177 w 2920709"/>
              <a:gd name="connsiteY3" fmla="*/ 121635 h 6717373"/>
              <a:gd name="connsiteX0" fmla="*/ 0 w 2920709"/>
              <a:gd name="connsiteY0" fmla="*/ 0 h 6717373"/>
              <a:gd name="connsiteX1" fmla="*/ 2677487 w 2920709"/>
              <a:gd name="connsiteY1" fmla="*/ 6717373 h 6717373"/>
              <a:gd name="connsiteX0" fmla="*/ 1055177 w 2919478"/>
              <a:gd name="connsiteY0" fmla="*/ 121635 h 6717373"/>
              <a:gd name="connsiteX1" fmla="*/ 1568040 w 2919478"/>
              <a:gd name="connsiteY1" fmla="*/ 1590850 h 6717373"/>
              <a:gd name="connsiteX2" fmla="*/ 1055177 w 2919478"/>
              <a:gd name="connsiteY2" fmla="*/ 1590850 h 6717373"/>
              <a:gd name="connsiteX3" fmla="*/ 1055177 w 2919478"/>
              <a:gd name="connsiteY3" fmla="*/ 121635 h 6717373"/>
              <a:gd name="connsiteX0" fmla="*/ 0 w 2919478"/>
              <a:gd name="connsiteY0" fmla="*/ 0 h 6717373"/>
              <a:gd name="connsiteX1" fmla="*/ 2677487 w 2919478"/>
              <a:gd name="connsiteY1" fmla="*/ 6717373 h 6717373"/>
              <a:gd name="connsiteX0" fmla="*/ 1055177 w 2919945"/>
              <a:gd name="connsiteY0" fmla="*/ 121635 h 6717373"/>
              <a:gd name="connsiteX1" fmla="*/ 1568040 w 2919945"/>
              <a:gd name="connsiteY1" fmla="*/ 1590850 h 6717373"/>
              <a:gd name="connsiteX2" fmla="*/ 1055177 w 2919945"/>
              <a:gd name="connsiteY2" fmla="*/ 1590850 h 6717373"/>
              <a:gd name="connsiteX3" fmla="*/ 1055177 w 2919945"/>
              <a:gd name="connsiteY3" fmla="*/ 121635 h 6717373"/>
              <a:gd name="connsiteX0" fmla="*/ 0 w 2919945"/>
              <a:gd name="connsiteY0" fmla="*/ 0 h 6717373"/>
              <a:gd name="connsiteX1" fmla="*/ 2677487 w 2919945"/>
              <a:gd name="connsiteY1" fmla="*/ 6717373 h 6717373"/>
              <a:gd name="connsiteX0" fmla="*/ 1055177 w 2909812"/>
              <a:gd name="connsiteY0" fmla="*/ 121635 h 6717373"/>
              <a:gd name="connsiteX1" fmla="*/ 1568040 w 2909812"/>
              <a:gd name="connsiteY1" fmla="*/ 1590850 h 6717373"/>
              <a:gd name="connsiteX2" fmla="*/ 1055177 w 2909812"/>
              <a:gd name="connsiteY2" fmla="*/ 1590850 h 6717373"/>
              <a:gd name="connsiteX3" fmla="*/ 1055177 w 2909812"/>
              <a:gd name="connsiteY3" fmla="*/ 121635 h 6717373"/>
              <a:gd name="connsiteX0" fmla="*/ 0 w 2909812"/>
              <a:gd name="connsiteY0" fmla="*/ 0 h 6717373"/>
              <a:gd name="connsiteX1" fmla="*/ 2677487 w 2909812"/>
              <a:gd name="connsiteY1" fmla="*/ 6717373 h 6717373"/>
              <a:gd name="connsiteX0" fmla="*/ 1055177 w 2916160"/>
              <a:gd name="connsiteY0" fmla="*/ 121635 h 6717373"/>
              <a:gd name="connsiteX1" fmla="*/ 1568040 w 2916160"/>
              <a:gd name="connsiteY1" fmla="*/ 1590850 h 6717373"/>
              <a:gd name="connsiteX2" fmla="*/ 1055177 w 2916160"/>
              <a:gd name="connsiteY2" fmla="*/ 1590850 h 6717373"/>
              <a:gd name="connsiteX3" fmla="*/ 1055177 w 2916160"/>
              <a:gd name="connsiteY3" fmla="*/ 121635 h 6717373"/>
              <a:gd name="connsiteX0" fmla="*/ 0 w 2916160"/>
              <a:gd name="connsiteY0" fmla="*/ 0 h 6717373"/>
              <a:gd name="connsiteX1" fmla="*/ 2677487 w 2916160"/>
              <a:gd name="connsiteY1" fmla="*/ 6717373 h 6717373"/>
              <a:gd name="connsiteX0" fmla="*/ 1055177 w 2917858"/>
              <a:gd name="connsiteY0" fmla="*/ 121635 h 6717373"/>
              <a:gd name="connsiteX1" fmla="*/ 1568040 w 2917858"/>
              <a:gd name="connsiteY1" fmla="*/ 1590850 h 6717373"/>
              <a:gd name="connsiteX2" fmla="*/ 1055177 w 2917858"/>
              <a:gd name="connsiteY2" fmla="*/ 1590850 h 6717373"/>
              <a:gd name="connsiteX3" fmla="*/ 1055177 w 2917858"/>
              <a:gd name="connsiteY3" fmla="*/ 121635 h 6717373"/>
              <a:gd name="connsiteX0" fmla="*/ 0 w 2917858"/>
              <a:gd name="connsiteY0" fmla="*/ 0 h 6717373"/>
              <a:gd name="connsiteX1" fmla="*/ 2677487 w 2917858"/>
              <a:gd name="connsiteY1" fmla="*/ 6717373 h 6717373"/>
              <a:gd name="connsiteX0" fmla="*/ 1055177 w 2916583"/>
              <a:gd name="connsiteY0" fmla="*/ 121635 h 6717373"/>
              <a:gd name="connsiteX1" fmla="*/ 1568040 w 2916583"/>
              <a:gd name="connsiteY1" fmla="*/ 1590850 h 6717373"/>
              <a:gd name="connsiteX2" fmla="*/ 1055177 w 2916583"/>
              <a:gd name="connsiteY2" fmla="*/ 1590850 h 6717373"/>
              <a:gd name="connsiteX3" fmla="*/ 1055177 w 2916583"/>
              <a:gd name="connsiteY3" fmla="*/ 121635 h 6717373"/>
              <a:gd name="connsiteX0" fmla="*/ 0 w 2916583"/>
              <a:gd name="connsiteY0" fmla="*/ 0 h 6717373"/>
              <a:gd name="connsiteX1" fmla="*/ 2677487 w 2916583"/>
              <a:gd name="connsiteY1" fmla="*/ 6717373 h 6717373"/>
            </a:gdLst>
            <a:ahLst/>
            <a:cxnLst>
              <a:cxn ang="0">
                <a:pos x="connsiteX0" y="connsiteY0"/>
              </a:cxn>
              <a:cxn ang="0">
                <a:pos x="connsiteX1" y="connsiteY1"/>
              </a:cxn>
            </a:cxnLst>
            <a:rect l="l" t="t" r="r" b="b"/>
            <a:pathLst>
              <a:path w="2916583" h="6717373" stroke="0" extrusionOk="0">
                <a:moveTo>
                  <a:pt x="1055177" y="121635"/>
                </a:moveTo>
                <a:cubicBezTo>
                  <a:pt x="1338423" y="121635"/>
                  <a:pt x="1568040" y="779425"/>
                  <a:pt x="1568040" y="1590850"/>
                </a:cubicBezTo>
                <a:lnTo>
                  <a:pt x="1055177" y="1590850"/>
                </a:lnTo>
                <a:lnTo>
                  <a:pt x="1055177" y="121635"/>
                </a:lnTo>
                <a:close/>
              </a:path>
              <a:path w="2916583" h="6717373" fill="none">
                <a:moveTo>
                  <a:pt x="0" y="0"/>
                </a:moveTo>
                <a:cubicBezTo>
                  <a:pt x="866713" y="391053"/>
                  <a:pt x="3759767" y="2712054"/>
                  <a:pt x="2677487" y="6717373"/>
                </a:cubicBezTo>
              </a:path>
            </a:pathLst>
          </a:custGeom>
          <a:ln w="304800">
            <a:solidFill>
              <a:schemeClr val="tx2">
                <a:alpha val="59861"/>
              </a:schemeClr>
            </a:solidFill>
          </a:ln>
          <a:effectLst>
            <a:outerShdw blurRad="152400" dist="76200" algn="l" rotWithShape="0">
              <a:schemeClr val="bg2">
                <a:alpha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F5DF4E2-2ECE-5370-23D4-86AD2FA98E92}"/>
              </a:ext>
            </a:extLst>
          </p:cNvPr>
          <p:cNvSpPr>
            <a:spLocks noGrp="1"/>
          </p:cNvSpPr>
          <p:nvPr>
            <p:ph type="sldNum" sz="quarter" idx="4"/>
          </p:nvPr>
        </p:nvSpPr>
        <p:spPr>
          <a:xfrm>
            <a:off x="11503152" y="6144768"/>
            <a:ext cx="457200" cy="457200"/>
          </a:xfrm>
          <a:prstGeom prst="rect">
            <a:avLst/>
          </a:prstGeom>
        </p:spPr>
        <p:txBody>
          <a:bodyPr vert="horz" lIns="91440" tIns="45720" rIns="91440" bIns="45720" rtlCol="0" anchor="ctr"/>
          <a:lstStyle>
            <a:lvl1pPr algn="ctr">
              <a:defRPr sz="1200" b="1" i="0">
                <a:solidFill>
                  <a:schemeClr val="tx2"/>
                </a:solidFill>
                <a:latin typeface="Gotham Bold" panose="02000604030000020004" pitchFamily="2" charset="0"/>
              </a:defRPr>
            </a:lvl1pPr>
          </a:lstStyle>
          <a:p>
            <a:fld id="{965D7E3C-F77B-724E-9522-2379589B8738}" type="slidenum">
              <a:rPr lang="en-US" smtClean="0"/>
              <a:pPr/>
              <a:t>‹#›</a:t>
            </a:fld>
            <a:endParaRPr lang="en-US"/>
          </a:p>
        </p:txBody>
      </p:sp>
      <p:pic>
        <p:nvPicPr>
          <p:cNvPr id="4" name="Picture 3" descr="Icon&#10;&#10;Description automatically generated">
            <a:extLst>
              <a:ext uri="{FF2B5EF4-FFF2-40B4-BE49-F238E27FC236}">
                <a16:creationId xmlns:a16="http://schemas.microsoft.com/office/drawing/2014/main" id="{319AFC90-A279-127A-1F56-0F408C4A9A42}"/>
              </a:ext>
            </a:extLst>
          </p:cNvPr>
          <p:cNvPicPr>
            <a:picLocks noChangeAspect="1"/>
          </p:cNvPicPr>
          <p:nvPr userDrawn="1"/>
        </p:nvPicPr>
        <p:blipFill>
          <a:blip r:embed="rId3"/>
          <a:stretch>
            <a:fillRect/>
          </a:stretch>
        </p:blipFill>
        <p:spPr>
          <a:xfrm>
            <a:off x="228600" y="6144768"/>
            <a:ext cx="457200" cy="457200"/>
          </a:xfrm>
          <a:prstGeom prst="rect">
            <a:avLst/>
          </a:prstGeom>
        </p:spPr>
      </p:pic>
      <p:sp>
        <p:nvSpPr>
          <p:cNvPr id="9" name="Title Placeholder 1">
            <a:extLst>
              <a:ext uri="{FF2B5EF4-FFF2-40B4-BE49-F238E27FC236}">
                <a16:creationId xmlns:a16="http://schemas.microsoft.com/office/drawing/2014/main" id="{A66CE2CD-DD80-6532-1D48-A9E4CC576F74}"/>
              </a:ext>
            </a:extLst>
          </p:cNvPr>
          <p:cNvSpPr>
            <a:spLocks noGrp="1"/>
          </p:cNvSpPr>
          <p:nvPr>
            <p:ph type="title" hasCustomPrompt="1"/>
          </p:nvPr>
        </p:nvSpPr>
        <p:spPr>
          <a:xfrm>
            <a:off x="457200" y="1143000"/>
            <a:ext cx="3200400" cy="1143000"/>
          </a:xfrm>
          <a:prstGeom prst="rect">
            <a:avLst/>
          </a:prstGeom>
        </p:spPr>
        <p:txBody>
          <a:bodyPr vert="horz" lIns="91440" tIns="45720" rIns="91440" bIns="45720" rtlCol="0" anchor="b">
            <a:normAutofit/>
          </a:bodyPr>
          <a:lstStyle>
            <a:lvl1pPr>
              <a:defRPr sz="2400" b="0" i="0" baseline="0">
                <a:latin typeface="Chronicle Text G1 Semi" pitchFamily="50" charset="0"/>
                <a:cs typeface="Chronicle Text G1 Semi" pitchFamily="50" charset="0"/>
              </a:defRPr>
            </a:lvl1pPr>
          </a:lstStyle>
          <a:p>
            <a:r>
              <a:rPr lang="en-US"/>
              <a:t>Title Here</a:t>
            </a:r>
          </a:p>
        </p:txBody>
      </p:sp>
      <p:sp>
        <p:nvSpPr>
          <p:cNvPr id="10" name="Content Placeholder 15">
            <a:extLst>
              <a:ext uri="{FF2B5EF4-FFF2-40B4-BE49-F238E27FC236}">
                <a16:creationId xmlns:a16="http://schemas.microsoft.com/office/drawing/2014/main" id="{4010A2A0-7E91-B98C-2848-5334A9A98649}"/>
              </a:ext>
            </a:extLst>
          </p:cNvPr>
          <p:cNvSpPr>
            <a:spLocks noGrp="1"/>
          </p:cNvSpPr>
          <p:nvPr>
            <p:ph sz="quarter" idx="14"/>
          </p:nvPr>
        </p:nvSpPr>
        <p:spPr>
          <a:xfrm>
            <a:off x="411389" y="2743200"/>
            <a:ext cx="3200400" cy="3200400"/>
          </a:xfrm>
          <a:prstGeom prst="rect">
            <a:avLst/>
          </a:prstGeom>
        </p:spPr>
        <p:txBody>
          <a:bodyPr>
            <a:normAutofit/>
          </a:bodyPr>
          <a:lstStyle>
            <a:lvl1pPr marL="0" indent="0">
              <a:buNone/>
              <a:defRPr sz="1800" b="0" i="0">
                <a:latin typeface="Gotham Book" panose="02000604040000020004" pitchFamily="2" charset="0"/>
                <a:cs typeface="Chronicle Text G1 Bold" pitchFamily="2" charset="0"/>
              </a:defRPr>
            </a:lvl1pPr>
            <a:lvl2pPr>
              <a:defRPr sz="1800" b="0" i="0">
                <a:latin typeface="Gotham Book" panose="02000604040000020004" pitchFamily="2" charset="0"/>
              </a:defRPr>
            </a:lvl2pPr>
            <a:lvl3pPr>
              <a:defRPr sz="1800" b="0" i="0">
                <a:latin typeface="Gotham Book" panose="02000604040000020004" pitchFamily="2" charset="0"/>
              </a:defRPr>
            </a:lvl3pPr>
            <a:lvl4pPr>
              <a:defRPr sz="1800" b="0" i="0">
                <a:latin typeface="Gotham Book" panose="02000604040000020004" pitchFamily="2" charset="0"/>
              </a:defRPr>
            </a:lvl4pPr>
            <a:lvl5pPr>
              <a:defRPr sz="1800" b="0" i="0">
                <a:latin typeface="Gotham Book" panose="02000604040000020004" pitchFamily="2" charset="0"/>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41D55AAB-50A8-8A23-D659-73A12EB2C645}"/>
              </a:ext>
            </a:extLst>
          </p:cNvPr>
          <p:cNvCxnSpPr>
            <a:cxnSpLocks/>
          </p:cNvCxnSpPr>
          <p:nvPr userDrawn="1"/>
        </p:nvCxnSpPr>
        <p:spPr>
          <a:xfrm>
            <a:off x="457200" y="2468880"/>
            <a:ext cx="32004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15">
            <a:extLst>
              <a:ext uri="{FF2B5EF4-FFF2-40B4-BE49-F238E27FC236}">
                <a16:creationId xmlns:a16="http://schemas.microsoft.com/office/drawing/2014/main" id="{5BF46BED-1770-0627-1664-DCF98271BD38}"/>
              </a:ext>
            </a:extLst>
          </p:cNvPr>
          <p:cNvSpPr>
            <a:spLocks noGrp="1"/>
          </p:cNvSpPr>
          <p:nvPr>
            <p:ph sz="quarter" idx="15"/>
          </p:nvPr>
        </p:nvSpPr>
        <p:spPr>
          <a:xfrm>
            <a:off x="5495544" y="457200"/>
            <a:ext cx="5712760" cy="5943600"/>
          </a:xfrm>
          <a:prstGeom prst="rect">
            <a:avLst/>
          </a:prstGeom>
        </p:spPr>
        <p:txBody>
          <a:bodyPr/>
          <a:lstStyle>
            <a:lvl1pPr>
              <a:defRPr b="0" i="0">
                <a:solidFill>
                  <a:schemeClr val="tx1"/>
                </a:solidFill>
                <a:latin typeface="Gotham Book" panose="02000604040000020004" pitchFamily="2" charset="0"/>
                <a:cs typeface="Chronicle Text G1 Bold" pitchFamily="2" charset="0"/>
              </a:defRPr>
            </a:lvl1pPr>
            <a:lvl2pPr>
              <a:defRPr b="0" i="0">
                <a:solidFill>
                  <a:schemeClr val="tx1"/>
                </a:solidFill>
                <a:latin typeface="Gotham Book" panose="02000604040000020004" pitchFamily="2" charset="0"/>
                <a:cs typeface="Chronicle Text G1 Bold" pitchFamily="2" charset="0"/>
              </a:defRPr>
            </a:lvl2pPr>
            <a:lvl3pPr>
              <a:defRPr b="0" i="0">
                <a:solidFill>
                  <a:schemeClr val="tx1"/>
                </a:solidFill>
                <a:latin typeface="Gotham Book" panose="02000604040000020004" pitchFamily="2" charset="0"/>
                <a:cs typeface="Chronicle Text G1 Bold" pitchFamily="2" charset="0"/>
              </a:defRPr>
            </a:lvl3pPr>
            <a:lvl4pPr>
              <a:defRPr b="0" i="0">
                <a:solidFill>
                  <a:schemeClr val="tx1"/>
                </a:solidFill>
                <a:latin typeface="Gotham Book" panose="02000604040000020004" pitchFamily="2" charset="0"/>
                <a:cs typeface="Chronicle Text G1 Bold" pitchFamily="2" charset="0"/>
              </a:defRPr>
            </a:lvl4pPr>
            <a:lvl5pPr>
              <a:defRPr b="0" i="0">
                <a:solidFill>
                  <a:schemeClr val="tx1"/>
                </a:solidFill>
                <a:latin typeface="Gotham Book" panose="02000604040000020004" pitchFamily="2" charset="0"/>
                <a:cs typeface="Chronicle Text G1 Bol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Arc 15">
            <a:extLst>
              <a:ext uri="{FF2B5EF4-FFF2-40B4-BE49-F238E27FC236}">
                <a16:creationId xmlns:a16="http://schemas.microsoft.com/office/drawing/2014/main" id="{969A4A7F-F88D-3B7D-3A9A-BF9DFEE4F45A}"/>
              </a:ext>
            </a:extLst>
          </p:cNvPr>
          <p:cNvSpPr/>
          <p:nvPr userDrawn="1"/>
        </p:nvSpPr>
        <p:spPr>
          <a:xfrm rot="1237056">
            <a:off x="1995318" y="138050"/>
            <a:ext cx="2828275" cy="6629400"/>
          </a:xfrm>
          <a:custGeom>
            <a:avLst/>
            <a:gdLst>
              <a:gd name="connsiteX0" fmla="*/ 512863 w 1025726"/>
              <a:gd name="connsiteY0" fmla="*/ 0 h 2938430"/>
              <a:gd name="connsiteX1" fmla="*/ 1025726 w 1025726"/>
              <a:gd name="connsiteY1" fmla="*/ 1469215 h 2938430"/>
              <a:gd name="connsiteX2" fmla="*/ 512863 w 1025726"/>
              <a:gd name="connsiteY2" fmla="*/ 1469215 h 2938430"/>
              <a:gd name="connsiteX3" fmla="*/ 512863 w 1025726"/>
              <a:gd name="connsiteY3" fmla="*/ 0 h 2938430"/>
              <a:gd name="connsiteX0" fmla="*/ 512863 w 1025726"/>
              <a:gd name="connsiteY0" fmla="*/ 0 h 2938430"/>
              <a:gd name="connsiteX1" fmla="*/ 1025726 w 1025726"/>
              <a:gd name="connsiteY1" fmla="*/ 1469215 h 2938430"/>
              <a:gd name="connsiteX0" fmla="*/ 961647 w 1474510"/>
              <a:gd name="connsiteY0" fmla="*/ 0 h 1469215"/>
              <a:gd name="connsiteX1" fmla="*/ 1474510 w 1474510"/>
              <a:gd name="connsiteY1" fmla="*/ 1469215 h 1469215"/>
              <a:gd name="connsiteX2" fmla="*/ 961647 w 1474510"/>
              <a:gd name="connsiteY2" fmla="*/ 1469215 h 1469215"/>
              <a:gd name="connsiteX3" fmla="*/ 961647 w 1474510"/>
              <a:gd name="connsiteY3" fmla="*/ 0 h 1469215"/>
              <a:gd name="connsiteX0" fmla="*/ 0 w 1474510"/>
              <a:gd name="connsiteY0" fmla="*/ 18689 h 1469215"/>
              <a:gd name="connsiteX1" fmla="*/ 1474510 w 1474510"/>
              <a:gd name="connsiteY1" fmla="*/ 1469215 h 1469215"/>
              <a:gd name="connsiteX0" fmla="*/ 961647 w 2555526"/>
              <a:gd name="connsiteY0" fmla="*/ 0 h 6325126"/>
              <a:gd name="connsiteX1" fmla="*/ 1474510 w 2555526"/>
              <a:gd name="connsiteY1" fmla="*/ 1469215 h 6325126"/>
              <a:gd name="connsiteX2" fmla="*/ 961647 w 2555526"/>
              <a:gd name="connsiteY2" fmla="*/ 1469215 h 6325126"/>
              <a:gd name="connsiteX3" fmla="*/ 961647 w 2555526"/>
              <a:gd name="connsiteY3" fmla="*/ 0 h 6325126"/>
              <a:gd name="connsiteX0" fmla="*/ 0 w 2555526"/>
              <a:gd name="connsiteY0" fmla="*/ 18689 h 6325126"/>
              <a:gd name="connsiteX1" fmla="*/ 2555526 w 2555526"/>
              <a:gd name="connsiteY1" fmla="*/ 6325126 h 6325126"/>
              <a:gd name="connsiteX0" fmla="*/ 961647 w 2782945"/>
              <a:gd name="connsiteY0" fmla="*/ 0 h 6325126"/>
              <a:gd name="connsiteX1" fmla="*/ 1474510 w 2782945"/>
              <a:gd name="connsiteY1" fmla="*/ 1469215 h 6325126"/>
              <a:gd name="connsiteX2" fmla="*/ 961647 w 2782945"/>
              <a:gd name="connsiteY2" fmla="*/ 1469215 h 6325126"/>
              <a:gd name="connsiteX3" fmla="*/ 961647 w 2782945"/>
              <a:gd name="connsiteY3" fmla="*/ 0 h 6325126"/>
              <a:gd name="connsiteX0" fmla="*/ 0 w 2782945"/>
              <a:gd name="connsiteY0" fmla="*/ 18689 h 6325126"/>
              <a:gd name="connsiteX1" fmla="*/ 2555526 w 2782945"/>
              <a:gd name="connsiteY1" fmla="*/ 6325126 h 6325126"/>
              <a:gd name="connsiteX0" fmla="*/ 961647 w 2749537"/>
              <a:gd name="connsiteY0" fmla="*/ 0 h 6325126"/>
              <a:gd name="connsiteX1" fmla="*/ 1474510 w 2749537"/>
              <a:gd name="connsiteY1" fmla="*/ 1469215 h 6325126"/>
              <a:gd name="connsiteX2" fmla="*/ 961647 w 2749537"/>
              <a:gd name="connsiteY2" fmla="*/ 1469215 h 6325126"/>
              <a:gd name="connsiteX3" fmla="*/ 961647 w 2749537"/>
              <a:gd name="connsiteY3" fmla="*/ 0 h 6325126"/>
              <a:gd name="connsiteX0" fmla="*/ 0 w 2749537"/>
              <a:gd name="connsiteY0" fmla="*/ 18689 h 6325126"/>
              <a:gd name="connsiteX1" fmla="*/ 2555526 w 2749537"/>
              <a:gd name="connsiteY1" fmla="*/ 6325126 h 6325126"/>
              <a:gd name="connsiteX0" fmla="*/ 961647 w 2796267"/>
              <a:gd name="connsiteY0" fmla="*/ 0 h 6325126"/>
              <a:gd name="connsiteX1" fmla="*/ 1474510 w 2796267"/>
              <a:gd name="connsiteY1" fmla="*/ 1469215 h 6325126"/>
              <a:gd name="connsiteX2" fmla="*/ 961647 w 2796267"/>
              <a:gd name="connsiteY2" fmla="*/ 1469215 h 6325126"/>
              <a:gd name="connsiteX3" fmla="*/ 961647 w 2796267"/>
              <a:gd name="connsiteY3" fmla="*/ 0 h 6325126"/>
              <a:gd name="connsiteX0" fmla="*/ 0 w 2796267"/>
              <a:gd name="connsiteY0" fmla="*/ 18689 h 6325126"/>
              <a:gd name="connsiteX1" fmla="*/ 2555526 w 2796267"/>
              <a:gd name="connsiteY1" fmla="*/ 6325126 h 6325126"/>
              <a:gd name="connsiteX0" fmla="*/ 961647 w 2773973"/>
              <a:gd name="connsiteY0" fmla="*/ 0 h 6325126"/>
              <a:gd name="connsiteX1" fmla="*/ 1474510 w 2773973"/>
              <a:gd name="connsiteY1" fmla="*/ 1469215 h 6325126"/>
              <a:gd name="connsiteX2" fmla="*/ 961647 w 2773973"/>
              <a:gd name="connsiteY2" fmla="*/ 1469215 h 6325126"/>
              <a:gd name="connsiteX3" fmla="*/ 961647 w 2773973"/>
              <a:gd name="connsiteY3" fmla="*/ 0 h 6325126"/>
              <a:gd name="connsiteX0" fmla="*/ 0 w 2773973"/>
              <a:gd name="connsiteY0" fmla="*/ 18689 h 6325126"/>
              <a:gd name="connsiteX1" fmla="*/ 2555526 w 2773973"/>
              <a:gd name="connsiteY1" fmla="*/ 6325126 h 6325126"/>
              <a:gd name="connsiteX0" fmla="*/ 961647 w 2783339"/>
              <a:gd name="connsiteY0" fmla="*/ 0 h 6325126"/>
              <a:gd name="connsiteX1" fmla="*/ 1474510 w 2783339"/>
              <a:gd name="connsiteY1" fmla="*/ 1469215 h 6325126"/>
              <a:gd name="connsiteX2" fmla="*/ 961647 w 2783339"/>
              <a:gd name="connsiteY2" fmla="*/ 1469215 h 6325126"/>
              <a:gd name="connsiteX3" fmla="*/ 961647 w 2783339"/>
              <a:gd name="connsiteY3" fmla="*/ 0 h 6325126"/>
              <a:gd name="connsiteX0" fmla="*/ 0 w 2783339"/>
              <a:gd name="connsiteY0" fmla="*/ 18689 h 6325126"/>
              <a:gd name="connsiteX1" fmla="*/ 2555526 w 2783339"/>
              <a:gd name="connsiteY1" fmla="*/ 6325126 h 6325126"/>
              <a:gd name="connsiteX0" fmla="*/ 1005376 w 2824599"/>
              <a:gd name="connsiteY0" fmla="*/ 27975 h 6353101"/>
              <a:gd name="connsiteX1" fmla="*/ 1518239 w 2824599"/>
              <a:gd name="connsiteY1" fmla="*/ 1497190 h 6353101"/>
              <a:gd name="connsiteX2" fmla="*/ 1005376 w 2824599"/>
              <a:gd name="connsiteY2" fmla="*/ 1497190 h 6353101"/>
              <a:gd name="connsiteX3" fmla="*/ 1005376 w 2824599"/>
              <a:gd name="connsiteY3" fmla="*/ 27975 h 6353101"/>
              <a:gd name="connsiteX0" fmla="*/ 0 w 2824599"/>
              <a:gd name="connsiteY0" fmla="*/ 0 h 6353101"/>
              <a:gd name="connsiteX1" fmla="*/ 2599255 w 2824599"/>
              <a:gd name="connsiteY1" fmla="*/ 6353101 h 6353101"/>
              <a:gd name="connsiteX0" fmla="*/ 1005376 w 2823281"/>
              <a:gd name="connsiteY0" fmla="*/ 27975 h 6353101"/>
              <a:gd name="connsiteX1" fmla="*/ 1518239 w 2823281"/>
              <a:gd name="connsiteY1" fmla="*/ 1497190 h 6353101"/>
              <a:gd name="connsiteX2" fmla="*/ 1005376 w 2823281"/>
              <a:gd name="connsiteY2" fmla="*/ 1497190 h 6353101"/>
              <a:gd name="connsiteX3" fmla="*/ 1005376 w 2823281"/>
              <a:gd name="connsiteY3" fmla="*/ 27975 h 6353101"/>
              <a:gd name="connsiteX0" fmla="*/ 0 w 2823281"/>
              <a:gd name="connsiteY0" fmla="*/ 0 h 6353101"/>
              <a:gd name="connsiteX1" fmla="*/ 2599255 w 2823281"/>
              <a:gd name="connsiteY1" fmla="*/ 6353101 h 6353101"/>
              <a:gd name="connsiteX0" fmla="*/ 1005376 w 2829315"/>
              <a:gd name="connsiteY0" fmla="*/ 27975 h 6353101"/>
              <a:gd name="connsiteX1" fmla="*/ 1518239 w 2829315"/>
              <a:gd name="connsiteY1" fmla="*/ 1497190 h 6353101"/>
              <a:gd name="connsiteX2" fmla="*/ 1005376 w 2829315"/>
              <a:gd name="connsiteY2" fmla="*/ 1497190 h 6353101"/>
              <a:gd name="connsiteX3" fmla="*/ 1005376 w 2829315"/>
              <a:gd name="connsiteY3" fmla="*/ 27975 h 6353101"/>
              <a:gd name="connsiteX0" fmla="*/ 0 w 2829315"/>
              <a:gd name="connsiteY0" fmla="*/ 0 h 6353101"/>
              <a:gd name="connsiteX1" fmla="*/ 2599255 w 2829315"/>
              <a:gd name="connsiteY1" fmla="*/ 6353101 h 6353101"/>
              <a:gd name="connsiteX0" fmla="*/ 1005376 w 2791735"/>
              <a:gd name="connsiteY0" fmla="*/ 27975 h 6381446"/>
              <a:gd name="connsiteX1" fmla="*/ 1518239 w 2791735"/>
              <a:gd name="connsiteY1" fmla="*/ 1497190 h 6381446"/>
              <a:gd name="connsiteX2" fmla="*/ 1005376 w 2791735"/>
              <a:gd name="connsiteY2" fmla="*/ 1497190 h 6381446"/>
              <a:gd name="connsiteX3" fmla="*/ 1005376 w 2791735"/>
              <a:gd name="connsiteY3" fmla="*/ 27975 h 6381446"/>
              <a:gd name="connsiteX0" fmla="*/ 0 w 2791735"/>
              <a:gd name="connsiteY0" fmla="*/ 0 h 6381446"/>
              <a:gd name="connsiteX1" fmla="*/ 2559332 w 2791735"/>
              <a:gd name="connsiteY1" fmla="*/ 6381446 h 6381446"/>
              <a:gd name="connsiteX0" fmla="*/ 1005376 w 2837458"/>
              <a:gd name="connsiteY0" fmla="*/ 27975 h 6375224"/>
              <a:gd name="connsiteX1" fmla="*/ 1518239 w 2837458"/>
              <a:gd name="connsiteY1" fmla="*/ 1497190 h 6375224"/>
              <a:gd name="connsiteX2" fmla="*/ 1005376 w 2837458"/>
              <a:gd name="connsiteY2" fmla="*/ 1497190 h 6375224"/>
              <a:gd name="connsiteX3" fmla="*/ 1005376 w 2837458"/>
              <a:gd name="connsiteY3" fmla="*/ 27975 h 6375224"/>
              <a:gd name="connsiteX0" fmla="*/ 0 w 2837458"/>
              <a:gd name="connsiteY0" fmla="*/ 0 h 6375224"/>
              <a:gd name="connsiteX1" fmla="*/ 2607899 w 2837458"/>
              <a:gd name="connsiteY1" fmla="*/ 6375224 h 6375224"/>
              <a:gd name="connsiteX0" fmla="*/ 1005376 w 2810938"/>
              <a:gd name="connsiteY0" fmla="*/ 27975 h 6375224"/>
              <a:gd name="connsiteX1" fmla="*/ 1518239 w 2810938"/>
              <a:gd name="connsiteY1" fmla="*/ 1497190 h 6375224"/>
              <a:gd name="connsiteX2" fmla="*/ 1005376 w 2810938"/>
              <a:gd name="connsiteY2" fmla="*/ 1497190 h 6375224"/>
              <a:gd name="connsiteX3" fmla="*/ 1005376 w 2810938"/>
              <a:gd name="connsiteY3" fmla="*/ 27975 h 6375224"/>
              <a:gd name="connsiteX0" fmla="*/ 0 w 2810938"/>
              <a:gd name="connsiteY0" fmla="*/ 0 h 6375224"/>
              <a:gd name="connsiteX1" fmla="*/ 2607899 w 2810938"/>
              <a:gd name="connsiteY1" fmla="*/ 6375224 h 6375224"/>
              <a:gd name="connsiteX0" fmla="*/ 1005376 w 2828275"/>
              <a:gd name="connsiteY0" fmla="*/ 27975 h 6375224"/>
              <a:gd name="connsiteX1" fmla="*/ 1518239 w 2828275"/>
              <a:gd name="connsiteY1" fmla="*/ 1497190 h 6375224"/>
              <a:gd name="connsiteX2" fmla="*/ 1005376 w 2828275"/>
              <a:gd name="connsiteY2" fmla="*/ 1497190 h 6375224"/>
              <a:gd name="connsiteX3" fmla="*/ 1005376 w 2828275"/>
              <a:gd name="connsiteY3" fmla="*/ 27975 h 6375224"/>
              <a:gd name="connsiteX0" fmla="*/ 0 w 2828275"/>
              <a:gd name="connsiteY0" fmla="*/ 0 h 6375224"/>
              <a:gd name="connsiteX1" fmla="*/ 2607899 w 2828275"/>
              <a:gd name="connsiteY1" fmla="*/ 6375224 h 6375224"/>
            </a:gdLst>
            <a:ahLst/>
            <a:cxnLst>
              <a:cxn ang="0">
                <a:pos x="connsiteX0" y="connsiteY0"/>
              </a:cxn>
              <a:cxn ang="0">
                <a:pos x="connsiteX1" y="connsiteY1"/>
              </a:cxn>
            </a:cxnLst>
            <a:rect l="l" t="t" r="r" b="b"/>
            <a:pathLst>
              <a:path w="2828275" h="6375224" stroke="0" extrusionOk="0">
                <a:moveTo>
                  <a:pt x="1005376" y="27975"/>
                </a:moveTo>
                <a:cubicBezTo>
                  <a:pt x="1288622" y="27975"/>
                  <a:pt x="1518239" y="685765"/>
                  <a:pt x="1518239" y="1497190"/>
                </a:cubicBezTo>
                <a:lnTo>
                  <a:pt x="1005376" y="1497190"/>
                </a:lnTo>
                <a:lnTo>
                  <a:pt x="1005376" y="27975"/>
                </a:lnTo>
                <a:close/>
              </a:path>
              <a:path w="2828275" h="6375224" fill="none">
                <a:moveTo>
                  <a:pt x="0" y="0"/>
                </a:moveTo>
                <a:cubicBezTo>
                  <a:pt x="550970" y="163147"/>
                  <a:pt x="3674725" y="2354944"/>
                  <a:pt x="2607899" y="6375224"/>
                </a:cubicBezTo>
              </a:path>
            </a:pathLst>
          </a:custGeom>
          <a:ln w="304800">
            <a:solidFill>
              <a:schemeClr val="accent3">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D5BE50A-A3D7-905F-15A9-07E2AFB3A2AB}"/>
              </a:ext>
            </a:extLst>
          </p:cNvPr>
          <p:cNvSpPr txBox="1"/>
          <p:nvPr userDrawn="1"/>
        </p:nvSpPr>
        <p:spPr>
          <a:xfrm>
            <a:off x="795528" y="6265646"/>
            <a:ext cx="2743200" cy="215444"/>
          </a:xfrm>
          <a:prstGeom prst="rect">
            <a:avLst/>
          </a:prstGeom>
          <a:noFill/>
        </p:spPr>
        <p:txBody>
          <a:bodyPr wrap="square" rtlCol="0" anchor="ctr">
            <a:spAutoFit/>
          </a:bodyPr>
          <a:lstStyle/>
          <a:p>
            <a:r>
              <a:rPr lang="en-US" sz="800" b="1" i="0">
                <a:latin typeface="Gotham Bold" panose="02000604030000020004" pitchFamily="2" charset="0"/>
              </a:rPr>
              <a:t>THE CHICAGO COUNCIL ON GLOBAL AFFAIRS</a:t>
            </a:r>
          </a:p>
        </p:txBody>
      </p:sp>
    </p:spTree>
    <p:extLst>
      <p:ext uri="{BB962C8B-B14F-4D97-AF65-F5344CB8AC3E}">
        <p14:creationId xmlns:p14="http://schemas.microsoft.com/office/powerpoint/2010/main" val="178609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2DE4-C9B4-2511-971A-C611F1F89B93}"/>
              </a:ext>
            </a:extLst>
          </p:cNvPr>
          <p:cNvSpPr>
            <a:spLocks noGrp="1"/>
          </p:cNvSpPr>
          <p:nvPr>
            <p:ph type="ctrTitle" hasCustomPrompt="1"/>
          </p:nvPr>
        </p:nvSpPr>
        <p:spPr>
          <a:xfrm>
            <a:off x="285510" y="4692979"/>
            <a:ext cx="9144000" cy="976773"/>
          </a:xfrm>
          <a:prstGeom prst="rect">
            <a:avLst/>
          </a:prstGeom>
        </p:spPr>
        <p:txBody>
          <a:bodyPr anchor="b"/>
          <a:lstStyle>
            <a:lvl1pPr algn="l">
              <a:defRPr sz="6000" b="0" i="0" baseline="0">
                <a:latin typeface="Chronicle Text G1 Semi" pitchFamily="50" charset="0"/>
                <a:cs typeface="Chronicle Text G1 Semi" pitchFamily="50" charset="0"/>
              </a:defRPr>
            </a:lvl1pPr>
          </a:lstStyle>
          <a:p>
            <a:r>
              <a:rPr lang="en-US"/>
              <a:t>Title here</a:t>
            </a:r>
          </a:p>
        </p:txBody>
      </p:sp>
      <p:sp>
        <p:nvSpPr>
          <p:cNvPr id="3" name="Subtitle 2">
            <a:extLst>
              <a:ext uri="{FF2B5EF4-FFF2-40B4-BE49-F238E27FC236}">
                <a16:creationId xmlns:a16="http://schemas.microsoft.com/office/drawing/2014/main" id="{FAF80B6E-11FD-2EA5-83A7-6BB8C6C1266F}"/>
              </a:ext>
            </a:extLst>
          </p:cNvPr>
          <p:cNvSpPr>
            <a:spLocks noGrp="1"/>
          </p:cNvSpPr>
          <p:nvPr>
            <p:ph type="subTitle" idx="1" hasCustomPrompt="1"/>
          </p:nvPr>
        </p:nvSpPr>
        <p:spPr>
          <a:xfrm>
            <a:off x="285510" y="5887482"/>
            <a:ext cx="9144000" cy="518550"/>
          </a:xfrm>
          <a:prstGeom prst="rect">
            <a:avLst/>
          </a:prstGeom>
        </p:spPr>
        <p:txBody>
          <a:bodyPr/>
          <a:lstStyle>
            <a:lvl1pPr marL="0" indent="0" algn="l">
              <a:buNone/>
              <a:defRPr sz="2400" b="0" i="0">
                <a:latin typeface="Gotham Medium" panose="02000604030000020004" pitchFamily="2" charset="0"/>
                <a:cs typeface="Chronicle Text G1 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cxnSp>
        <p:nvCxnSpPr>
          <p:cNvPr id="7" name="Straight Connector 6">
            <a:extLst>
              <a:ext uri="{FF2B5EF4-FFF2-40B4-BE49-F238E27FC236}">
                <a16:creationId xmlns:a16="http://schemas.microsoft.com/office/drawing/2014/main" id="{22BE6699-BE1C-F305-C0AD-3CC6F88B1551}"/>
              </a:ext>
            </a:extLst>
          </p:cNvPr>
          <p:cNvCxnSpPr>
            <a:cxnSpLocks/>
          </p:cNvCxnSpPr>
          <p:nvPr userDrawn="1"/>
        </p:nvCxnSpPr>
        <p:spPr>
          <a:xfrm>
            <a:off x="285510" y="5754455"/>
            <a:ext cx="860384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C41683F9-6E98-8C74-CCD5-DF94C13FB260}"/>
              </a:ext>
            </a:extLst>
          </p:cNvPr>
          <p:cNvPicPr>
            <a:picLocks noChangeAspect="1"/>
          </p:cNvPicPr>
          <p:nvPr userDrawn="1"/>
        </p:nvPicPr>
        <p:blipFill>
          <a:blip r:embed="rId2"/>
          <a:stretch>
            <a:fillRect/>
          </a:stretch>
        </p:blipFill>
        <p:spPr>
          <a:xfrm>
            <a:off x="8526042" y="1178309"/>
            <a:ext cx="2384383" cy="2384383"/>
          </a:xfrm>
          <a:prstGeom prst="rect">
            <a:avLst/>
          </a:prstGeom>
        </p:spPr>
      </p:pic>
    </p:spTree>
    <p:extLst>
      <p:ext uri="{BB962C8B-B14F-4D97-AF65-F5344CB8AC3E}">
        <p14:creationId xmlns:p14="http://schemas.microsoft.com/office/powerpoint/2010/main" val="193562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2255F-0C21-D196-8EA3-BE7BC14002EF}"/>
              </a:ext>
            </a:extLst>
          </p:cNvPr>
          <p:cNvSpPr>
            <a:spLocks noGrp="1"/>
          </p:cNvSpPr>
          <p:nvPr>
            <p:ph type="title"/>
          </p:nvPr>
        </p:nvSpPr>
        <p:spPr>
          <a:xfrm>
            <a:off x="280061" y="4690760"/>
            <a:ext cx="6399036" cy="974545"/>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6F880EA6-5C56-09B3-4CCB-078933FED79C}"/>
              </a:ext>
            </a:extLst>
          </p:cNvPr>
          <p:cNvSpPr>
            <a:spLocks noGrp="1"/>
          </p:cNvSpPr>
          <p:nvPr>
            <p:ph type="body" idx="1"/>
          </p:nvPr>
        </p:nvSpPr>
        <p:spPr>
          <a:xfrm>
            <a:off x="280060" y="5881989"/>
            <a:ext cx="6399037" cy="518811"/>
          </a:xfrm>
          <a:prstGeom prst="rect">
            <a:avLst/>
          </a:prstGeom>
          <a:noFill/>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84395026"/>
      </p:ext>
    </p:extLst>
  </p:cSld>
  <p:clrMap bg1="lt1" tx1="dk1" bg2="lt2" tx2="dk2" accent1="accent1" accent2="accent2" accent3="accent3" accent4="accent4" accent5="accent5" accent6="accent6" hlink="hlink" folHlink="folHlink"/>
  <p:sldLayoutIdLst>
    <p:sldLayoutId id="2147483673" r:id="rId1"/>
    <p:sldLayoutId id="2147483703" r:id="rId2"/>
    <p:sldLayoutId id="2147483697" r:id="rId3"/>
    <p:sldLayoutId id="2147483684" r:id="rId4"/>
    <p:sldLayoutId id="2147483695" r:id="rId5"/>
    <p:sldLayoutId id="2147483706" r:id="rId6"/>
    <p:sldLayoutId id="2147483708" r:id="rId7"/>
    <p:sldLayoutId id="2147483707" r:id="rId8"/>
  </p:sldLayoutIdLst>
  <p:hf hdr="0" dt="0"/>
  <p:txStyles>
    <p:titleStyle>
      <a:lvl1pPr algn="l" defTabSz="914400" rtl="0" eaLnBrk="1" latinLnBrk="0" hangingPunct="1">
        <a:lnSpc>
          <a:spcPct val="90000"/>
        </a:lnSpc>
        <a:spcBef>
          <a:spcPct val="0"/>
        </a:spcBef>
        <a:buNone/>
        <a:defRPr sz="4400" b="0" i="0" kern="1200" baseline="0">
          <a:solidFill>
            <a:schemeClr val="tx1"/>
          </a:solidFill>
          <a:latin typeface="Chronicle Text G1 Bold" pitchFamily="2" charset="0"/>
          <a:ea typeface="+mj-ea"/>
          <a:cs typeface="Chronicle Text G1 Bold"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tx1"/>
          </a:solidFill>
          <a:latin typeface="Gotham Medium" panose="02000604030000020004" pitchFamily="2" charset="0"/>
          <a:ea typeface="+mn-ea"/>
          <a:cs typeface="Chronicle Text G1 Bold"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baseline="0">
          <a:solidFill>
            <a:schemeClr val="tx1"/>
          </a:solidFill>
          <a:latin typeface="Gotham Medium" panose="02000604030000020004" pitchFamily="2" charset="0"/>
          <a:ea typeface="+mn-ea"/>
          <a:cs typeface="Chronicle Text G1 Bold"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baseline="0">
          <a:solidFill>
            <a:schemeClr val="tx1"/>
          </a:solidFill>
          <a:latin typeface="Gotham Medium" panose="02000604030000020004" pitchFamily="2" charset="0"/>
          <a:ea typeface="+mn-ea"/>
          <a:cs typeface="Chronicle Text G1 Bold"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baseline="0">
          <a:solidFill>
            <a:schemeClr val="tx1"/>
          </a:solidFill>
          <a:latin typeface="Gotham Medium" panose="02000604030000020004" pitchFamily="2" charset="0"/>
          <a:ea typeface="+mn-ea"/>
          <a:cs typeface="Chronicle Text G1 Bold"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baseline="0">
          <a:solidFill>
            <a:schemeClr val="tx1"/>
          </a:solidFill>
          <a:latin typeface="Gotham Medium" panose="02000604030000020004" pitchFamily="2" charset="0"/>
          <a:ea typeface="+mn-ea"/>
          <a:cs typeface="Chronicle Text G1 Bold"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2255F-0C21-D196-8EA3-BE7BC14002EF}"/>
              </a:ext>
            </a:extLst>
          </p:cNvPr>
          <p:cNvSpPr>
            <a:spLocks noGrp="1"/>
          </p:cNvSpPr>
          <p:nvPr>
            <p:ph type="title"/>
          </p:nvPr>
        </p:nvSpPr>
        <p:spPr>
          <a:xfrm>
            <a:off x="280061" y="4690760"/>
            <a:ext cx="6399036" cy="974545"/>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6F880EA6-5C56-09B3-4CCB-078933FED79C}"/>
              </a:ext>
            </a:extLst>
          </p:cNvPr>
          <p:cNvSpPr>
            <a:spLocks noGrp="1"/>
          </p:cNvSpPr>
          <p:nvPr>
            <p:ph type="body" idx="1"/>
          </p:nvPr>
        </p:nvSpPr>
        <p:spPr>
          <a:xfrm>
            <a:off x="280060" y="5881989"/>
            <a:ext cx="6399037" cy="518811"/>
          </a:xfrm>
          <a:prstGeom prst="rect">
            <a:avLst/>
          </a:prstGeom>
          <a:noFill/>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8439502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hf hdr="0" dt="0"/>
  <p:txStyles>
    <p:titleStyle>
      <a:lvl1pPr algn="l" defTabSz="914400" rtl="0" eaLnBrk="1" latinLnBrk="0" hangingPunct="1">
        <a:lnSpc>
          <a:spcPct val="90000"/>
        </a:lnSpc>
        <a:spcBef>
          <a:spcPct val="0"/>
        </a:spcBef>
        <a:buNone/>
        <a:defRPr sz="4400" b="0" i="0" kern="1200" baseline="0">
          <a:solidFill>
            <a:schemeClr val="tx1"/>
          </a:solidFill>
          <a:latin typeface="Chronicle Text G1 Bold" pitchFamily="50" charset="0"/>
          <a:ea typeface="+mj-ea"/>
          <a:cs typeface="Chronicle Text G1 Bold" pitchFamily="50"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tx1"/>
          </a:solidFill>
          <a:latin typeface="Gotham Medium" panose="02000604030000020004" pitchFamily="2" charset="0"/>
          <a:ea typeface="+mn-ea"/>
          <a:cs typeface="Chronicle Text G1 Bold"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baseline="0">
          <a:solidFill>
            <a:schemeClr val="tx1"/>
          </a:solidFill>
          <a:latin typeface="Gotham Medium" panose="02000604030000020004" pitchFamily="2" charset="0"/>
          <a:ea typeface="+mn-ea"/>
          <a:cs typeface="Chronicle Text G1 Bold"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baseline="0">
          <a:solidFill>
            <a:schemeClr val="tx1"/>
          </a:solidFill>
          <a:latin typeface="Gotham Medium" panose="02000604030000020004" pitchFamily="2" charset="0"/>
          <a:ea typeface="+mn-ea"/>
          <a:cs typeface="Chronicle Text G1 Bold"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baseline="0">
          <a:solidFill>
            <a:schemeClr val="tx1"/>
          </a:solidFill>
          <a:latin typeface="Gotham Medium" panose="02000604030000020004" pitchFamily="2" charset="0"/>
          <a:ea typeface="+mn-ea"/>
          <a:cs typeface="Chronicle Text G1 Bold"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baseline="0">
          <a:solidFill>
            <a:schemeClr val="tx1"/>
          </a:solidFill>
          <a:latin typeface="Gotham Medium" panose="02000604030000020004" pitchFamily="2" charset="0"/>
          <a:ea typeface="+mn-ea"/>
          <a:cs typeface="Chronicle Text G1 Bold"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6DFE0-F829-8B7F-763D-B0F4290DEFCA}"/>
              </a:ext>
            </a:extLst>
          </p:cNvPr>
          <p:cNvSpPr>
            <a:spLocks noGrp="1"/>
          </p:cNvSpPr>
          <p:nvPr>
            <p:ph type="title"/>
          </p:nvPr>
        </p:nvSpPr>
        <p:spPr>
          <a:xfrm>
            <a:off x="231913" y="4688648"/>
            <a:ext cx="6397487" cy="976658"/>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94B54DAE-EE19-BD9A-1B60-DD8057C322BF}"/>
              </a:ext>
            </a:extLst>
          </p:cNvPr>
          <p:cNvSpPr>
            <a:spLocks noGrp="1"/>
          </p:cNvSpPr>
          <p:nvPr>
            <p:ph type="body" idx="1"/>
          </p:nvPr>
        </p:nvSpPr>
        <p:spPr>
          <a:xfrm>
            <a:off x="231913" y="5880790"/>
            <a:ext cx="6397487" cy="52001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18403025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defTabSz="914400" rtl="0" eaLnBrk="1" latinLnBrk="0" hangingPunct="1">
        <a:lnSpc>
          <a:spcPct val="90000"/>
        </a:lnSpc>
        <a:spcBef>
          <a:spcPct val="0"/>
        </a:spcBef>
        <a:buNone/>
        <a:defRPr sz="4400" b="0" i="0" kern="1200">
          <a:solidFill>
            <a:schemeClr val="bg1"/>
          </a:solidFill>
          <a:latin typeface="Chronicle Text G1 Semi" pitchFamily="50" charset="0"/>
          <a:ea typeface="+mj-ea"/>
          <a:cs typeface="Chronicle Text G1 Semi" pitchFamily="50"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Gotham Medium" panose="02000604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rgbClr val="00005A"/>
          </a:solidFill>
          <a:latin typeface="Gotham Book" panose="02000604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00005A"/>
          </a:solidFill>
          <a:latin typeface="Gotham Book" panose="02000604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00005A"/>
          </a:solidFill>
          <a:latin typeface="Gotham Book" panose="02000604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00005A"/>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mailto:nburdsall@globalaffairs.or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video" Target="https://www.youtube.com/embed/tf3lloE9BRE?feature=oembed" TargetMode="External"/><Relationship Id="rId6" Type="http://schemas.openxmlformats.org/officeDocument/2006/relationships/hyperlink" Target="https://globalaffairs.org/commentary-and-analysis/blogs/beating-odds-mothers-and-children-1000-days-movement" TargetMode="External"/><Relationship Id="rId5" Type="http://schemas.openxmlformats.org/officeDocument/2006/relationships/hyperlink" Target="https://globalaffairs.org/commentary-and-analysis/blogs/agricultural-investment-foreign-aid-global-prosperity" TargetMode="External"/><Relationship Id="rId4" Type="http://schemas.openxmlformats.org/officeDocument/2006/relationships/hyperlink" Target="https://globalaffairs.org/commentary-and-analysis/blogs/queering-farming-how-lgbtqia-farmers-are-reimagining-agricultu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globalaffairs.org/research/report/bridging-gap-sustainable-food-seal"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9B7AA9-6314-D1C3-6658-CFF41BB59996}"/>
              </a:ext>
            </a:extLst>
          </p:cNvPr>
          <p:cNvSpPr>
            <a:spLocks noGrp="1"/>
          </p:cNvSpPr>
          <p:nvPr>
            <p:ph type="ctrTitle"/>
          </p:nvPr>
        </p:nvSpPr>
        <p:spPr/>
        <p:txBody>
          <a:bodyPr>
            <a:normAutofit fontScale="90000"/>
          </a:bodyPr>
          <a:lstStyle/>
          <a:p>
            <a:r>
              <a:rPr lang="en-US"/>
              <a:t>Center on Global Food </a:t>
            </a:r>
            <a:br>
              <a:rPr lang="en-US"/>
            </a:br>
            <a:r>
              <a:rPr lang="en-US"/>
              <a:t>and Agriculture</a:t>
            </a:r>
          </a:p>
        </p:txBody>
      </p:sp>
      <p:sp>
        <p:nvSpPr>
          <p:cNvPr id="7" name="Subtitle 6">
            <a:extLst>
              <a:ext uri="{FF2B5EF4-FFF2-40B4-BE49-F238E27FC236}">
                <a16:creationId xmlns:a16="http://schemas.microsoft.com/office/drawing/2014/main" id="{030A708E-2440-CD0D-3868-886FF39245BF}"/>
              </a:ext>
            </a:extLst>
          </p:cNvPr>
          <p:cNvSpPr>
            <a:spLocks noGrp="1"/>
          </p:cNvSpPr>
          <p:nvPr>
            <p:ph type="subTitle" idx="1"/>
          </p:nvPr>
        </p:nvSpPr>
        <p:spPr/>
        <p:txBody>
          <a:bodyPr vert="horz" lIns="91440" tIns="45720" rIns="91440" bIns="45720" rtlCol="0" anchor="t">
            <a:normAutofit/>
          </a:bodyPr>
          <a:lstStyle/>
          <a:p>
            <a:r>
              <a:rPr lang="en-US">
                <a:latin typeface="Gotham Medium"/>
              </a:rPr>
              <a:t>July 13, 2023</a:t>
            </a:r>
          </a:p>
        </p:txBody>
      </p:sp>
    </p:spTree>
    <p:extLst>
      <p:ext uri="{BB962C8B-B14F-4D97-AF65-F5344CB8AC3E}">
        <p14:creationId xmlns:p14="http://schemas.microsoft.com/office/powerpoint/2010/main" val="4149680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80BC6D-00E2-5FB7-EE92-01E16AEBD333}"/>
              </a:ext>
            </a:extLst>
          </p:cNvPr>
          <p:cNvSpPr>
            <a:spLocks noGrp="1"/>
          </p:cNvSpPr>
          <p:nvPr>
            <p:ph type="title"/>
          </p:nvPr>
        </p:nvSpPr>
        <p:spPr/>
        <p:txBody>
          <a:bodyPr>
            <a:normAutofit fontScale="90000"/>
          </a:bodyPr>
          <a:lstStyle/>
          <a:p>
            <a:pPr algn="ctr"/>
            <a:r>
              <a:rPr lang="en-US" sz="4400"/>
              <a:t>Our Funders</a:t>
            </a:r>
          </a:p>
        </p:txBody>
      </p:sp>
      <p:sp>
        <p:nvSpPr>
          <p:cNvPr id="2" name="Slide Number Placeholder 1">
            <a:extLst>
              <a:ext uri="{FF2B5EF4-FFF2-40B4-BE49-F238E27FC236}">
                <a16:creationId xmlns:a16="http://schemas.microsoft.com/office/drawing/2014/main" id="{6EDB0796-3018-2295-7BB8-DDA564F6B275}"/>
              </a:ext>
            </a:extLst>
          </p:cNvPr>
          <p:cNvSpPr>
            <a:spLocks noGrp="1"/>
          </p:cNvSpPr>
          <p:nvPr>
            <p:ph type="sldNum" sz="quarter" idx="4"/>
          </p:nvPr>
        </p:nvSpPr>
        <p:spPr/>
        <p:txBody>
          <a:bodyPr/>
          <a:lstStyle/>
          <a:p>
            <a:fld id="{965D7E3C-F77B-724E-9522-2379589B8738}" type="slidenum">
              <a:rPr lang="en-US" smtClean="0"/>
              <a:pPr/>
              <a:t>10</a:t>
            </a:fld>
            <a:endParaRPr lang="en-US"/>
          </a:p>
        </p:txBody>
      </p:sp>
      <p:pic>
        <p:nvPicPr>
          <p:cNvPr id="13" name="Picture 12">
            <a:extLst>
              <a:ext uri="{FF2B5EF4-FFF2-40B4-BE49-F238E27FC236}">
                <a16:creationId xmlns:a16="http://schemas.microsoft.com/office/drawing/2014/main" id="{005CB4C1-1A35-3B93-1F07-7F9CE6FA654F}"/>
              </a:ext>
            </a:extLst>
          </p:cNvPr>
          <p:cNvPicPr>
            <a:picLocks noChangeAspect="1"/>
          </p:cNvPicPr>
          <p:nvPr/>
        </p:nvPicPr>
        <p:blipFill rotWithShape="1">
          <a:blip r:embed="rId3"/>
          <a:srcRect l="1900" t="10052" r="84395" b="80876"/>
          <a:stretch/>
        </p:blipFill>
        <p:spPr>
          <a:xfrm>
            <a:off x="8556867" y="910991"/>
            <a:ext cx="2946285" cy="1096574"/>
          </a:xfrm>
          <a:prstGeom prst="rect">
            <a:avLst/>
          </a:prstGeom>
        </p:spPr>
      </p:pic>
      <p:pic>
        <p:nvPicPr>
          <p:cNvPr id="14" name="Picture 13">
            <a:extLst>
              <a:ext uri="{FF2B5EF4-FFF2-40B4-BE49-F238E27FC236}">
                <a16:creationId xmlns:a16="http://schemas.microsoft.com/office/drawing/2014/main" id="{2C370D47-F8C8-EF3D-02B0-9335DD6D9A3D}"/>
              </a:ext>
            </a:extLst>
          </p:cNvPr>
          <p:cNvPicPr>
            <a:picLocks noChangeAspect="1"/>
          </p:cNvPicPr>
          <p:nvPr/>
        </p:nvPicPr>
        <p:blipFill rotWithShape="1">
          <a:blip r:embed="rId4"/>
          <a:srcRect l="27580" t="18838" r="28459" b="65833"/>
          <a:stretch/>
        </p:blipFill>
        <p:spPr>
          <a:xfrm>
            <a:off x="5152276" y="5171955"/>
            <a:ext cx="5359592" cy="1050794"/>
          </a:xfrm>
          <a:prstGeom prst="rect">
            <a:avLst/>
          </a:prstGeom>
        </p:spPr>
      </p:pic>
      <p:pic>
        <p:nvPicPr>
          <p:cNvPr id="15" name="Picture 14">
            <a:extLst>
              <a:ext uri="{FF2B5EF4-FFF2-40B4-BE49-F238E27FC236}">
                <a16:creationId xmlns:a16="http://schemas.microsoft.com/office/drawing/2014/main" id="{803A8B3C-4B23-0BB1-868E-D0CA5E9ABACC}"/>
              </a:ext>
            </a:extLst>
          </p:cNvPr>
          <p:cNvPicPr>
            <a:picLocks noChangeAspect="1"/>
          </p:cNvPicPr>
          <p:nvPr/>
        </p:nvPicPr>
        <p:blipFill rotWithShape="1">
          <a:blip r:embed="rId5"/>
          <a:srcRect l="10887" t="12887" r="64678" b="79798"/>
          <a:stretch/>
        </p:blipFill>
        <p:spPr>
          <a:xfrm>
            <a:off x="5495969" y="2452683"/>
            <a:ext cx="5359592" cy="902109"/>
          </a:xfrm>
          <a:prstGeom prst="rect">
            <a:avLst/>
          </a:prstGeom>
        </p:spPr>
      </p:pic>
      <p:pic>
        <p:nvPicPr>
          <p:cNvPr id="16" name="Picture 15">
            <a:extLst>
              <a:ext uri="{FF2B5EF4-FFF2-40B4-BE49-F238E27FC236}">
                <a16:creationId xmlns:a16="http://schemas.microsoft.com/office/drawing/2014/main" id="{D3896A16-2438-153F-AFA3-9DBBB19460FF}"/>
              </a:ext>
            </a:extLst>
          </p:cNvPr>
          <p:cNvPicPr>
            <a:picLocks noChangeAspect="1"/>
          </p:cNvPicPr>
          <p:nvPr/>
        </p:nvPicPr>
        <p:blipFill rotWithShape="1">
          <a:blip r:embed="rId6"/>
          <a:srcRect l="7243" t="13400" r="86636" b="77057"/>
          <a:stretch/>
        </p:blipFill>
        <p:spPr>
          <a:xfrm>
            <a:off x="10248273" y="3754648"/>
            <a:ext cx="1225760" cy="1074516"/>
          </a:xfrm>
          <a:prstGeom prst="rect">
            <a:avLst/>
          </a:prstGeom>
        </p:spPr>
      </p:pic>
      <p:sp>
        <p:nvSpPr>
          <p:cNvPr id="18" name="TextBox 17">
            <a:extLst>
              <a:ext uri="{FF2B5EF4-FFF2-40B4-BE49-F238E27FC236}">
                <a16:creationId xmlns:a16="http://schemas.microsoft.com/office/drawing/2014/main" id="{D87CE175-8520-B2E3-4D02-E91C83A9A1A2}"/>
              </a:ext>
            </a:extLst>
          </p:cNvPr>
          <p:cNvSpPr txBox="1"/>
          <p:nvPr/>
        </p:nvSpPr>
        <p:spPr>
          <a:xfrm>
            <a:off x="5219074" y="3957286"/>
            <a:ext cx="43639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2"/>
                </a:solidFill>
              </a:rPr>
              <a:t>Paul &amp; Claudia Schickler</a:t>
            </a:r>
          </a:p>
        </p:txBody>
      </p:sp>
      <p:pic>
        <p:nvPicPr>
          <p:cNvPr id="3" name="Picture 3" descr="A close-up of a logo&#10;&#10;Description automatically generated">
            <a:extLst>
              <a:ext uri="{FF2B5EF4-FFF2-40B4-BE49-F238E27FC236}">
                <a16:creationId xmlns:a16="http://schemas.microsoft.com/office/drawing/2014/main" id="{F54B8396-B721-3889-38B6-9A62DE88D063}"/>
              </a:ext>
            </a:extLst>
          </p:cNvPr>
          <p:cNvPicPr>
            <a:picLocks noChangeAspect="1"/>
          </p:cNvPicPr>
          <p:nvPr/>
        </p:nvPicPr>
        <p:blipFill>
          <a:blip r:embed="rId7"/>
          <a:stretch>
            <a:fillRect/>
          </a:stretch>
        </p:blipFill>
        <p:spPr>
          <a:xfrm>
            <a:off x="5011947" y="697585"/>
            <a:ext cx="3174520" cy="905207"/>
          </a:xfrm>
          <a:prstGeom prst="rect">
            <a:avLst/>
          </a:prstGeom>
        </p:spPr>
      </p:pic>
    </p:spTree>
    <p:extLst>
      <p:ext uri="{BB962C8B-B14F-4D97-AF65-F5344CB8AC3E}">
        <p14:creationId xmlns:p14="http://schemas.microsoft.com/office/powerpoint/2010/main" val="401649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19B644-DF09-9E57-F855-A3198065EE67}"/>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a:t>GFFT newsletter</a:t>
            </a:r>
          </a:p>
          <a:p>
            <a:pPr marL="457200" indent="-457200">
              <a:buFont typeface="Arial" panose="020B0604020202020204" pitchFamily="34" charset="0"/>
              <a:buChar char="•"/>
            </a:pPr>
            <a:r>
              <a:rPr lang="en-US"/>
              <a:t>Blog collaboration</a:t>
            </a:r>
          </a:p>
          <a:p>
            <a:pPr marL="457200" indent="-457200">
              <a:buFont typeface="Arial" panose="020B0604020202020204" pitchFamily="34" charset="0"/>
              <a:buChar char="•"/>
            </a:pPr>
            <a:r>
              <a:rPr lang="en-US"/>
              <a:t>Social media</a:t>
            </a:r>
          </a:p>
          <a:p>
            <a:pPr marL="914400" lvl="1" indent="-457200">
              <a:buFont typeface="Arial" panose="020B0604020202020204" pitchFamily="34" charset="0"/>
              <a:buChar char="•"/>
            </a:pPr>
            <a:r>
              <a:rPr lang="en-US"/>
              <a:t>Connecting with our platforms</a:t>
            </a:r>
          </a:p>
          <a:p>
            <a:pPr marL="914400" lvl="1" indent="-457200">
              <a:buFont typeface="Arial" panose="020B0604020202020204" pitchFamily="34" charset="0"/>
              <a:buChar char="•"/>
            </a:pPr>
            <a:r>
              <a:rPr lang="en-US"/>
              <a:t>Campaigns</a:t>
            </a:r>
          </a:p>
          <a:p>
            <a:pPr marL="457200" indent="-457200">
              <a:buFont typeface="Arial" panose="020B0604020202020204" pitchFamily="34" charset="0"/>
              <a:buChar char="•"/>
            </a:pPr>
            <a:r>
              <a:rPr lang="en-US"/>
              <a:t>Job openings</a:t>
            </a:r>
          </a:p>
          <a:p>
            <a:pPr marL="457200" indent="-457200">
              <a:buFont typeface="Arial" panose="020B0604020202020204" pitchFamily="34" charset="0"/>
              <a:buChar char="•"/>
            </a:pPr>
            <a:r>
              <a:rPr lang="en-US"/>
              <a:t>Ideas? Reach out!</a:t>
            </a:r>
          </a:p>
          <a:p>
            <a:pPr marL="457200" indent="-457200">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37AFA395-B5CD-7D8F-D72E-3C6DEE34AA7D}"/>
              </a:ext>
            </a:extLst>
          </p:cNvPr>
          <p:cNvSpPr>
            <a:spLocks noGrp="1"/>
          </p:cNvSpPr>
          <p:nvPr>
            <p:ph type="sldNum" sz="quarter" idx="4"/>
          </p:nvPr>
        </p:nvSpPr>
        <p:spPr/>
        <p:txBody>
          <a:bodyPr/>
          <a:lstStyle/>
          <a:p>
            <a:fld id="{965D7E3C-F77B-724E-9522-2379589B8738}" type="slidenum">
              <a:rPr lang="en-US" smtClean="0"/>
              <a:pPr/>
              <a:t>11</a:t>
            </a:fld>
            <a:endParaRPr lang="en-US"/>
          </a:p>
        </p:txBody>
      </p:sp>
      <p:sp>
        <p:nvSpPr>
          <p:cNvPr id="4" name="Title 3">
            <a:extLst>
              <a:ext uri="{FF2B5EF4-FFF2-40B4-BE49-F238E27FC236}">
                <a16:creationId xmlns:a16="http://schemas.microsoft.com/office/drawing/2014/main" id="{B8756B20-9717-4E24-33B4-ADDC4FA90CE1}"/>
              </a:ext>
            </a:extLst>
          </p:cNvPr>
          <p:cNvSpPr>
            <a:spLocks noGrp="1"/>
          </p:cNvSpPr>
          <p:nvPr>
            <p:ph type="title"/>
          </p:nvPr>
        </p:nvSpPr>
        <p:spPr/>
        <p:txBody>
          <a:bodyPr/>
          <a:lstStyle/>
          <a:p>
            <a:r>
              <a:rPr lang="en-US"/>
              <a:t>Getting Involved</a:t>
            </a:r>
          </a:p>
        </p:txBody>
      </p:sp>
    </p:spTree>
    <p:extLst>
      <p:ext uri="{BB962C8B-B14F-4D97-AF65-F5344CB8AC3E}">
        <p14:creationId xmlns:p14="http://schemas.microsoft.com/office/powerpoint/2010/main" val="79765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8B7FA6-80DC-2461-C184-E646F6E78EDA}"/>
              </a:ext>
            </a:extLst>
          </p:cNvPr>
          <p:cNvSpPr>
            <a:spLocks noGrp="1"/>
          </p:cNvSpPr>
          <p:nvPr>
            <p:ph idx="1"/>
          </p:nvPr>
        </p:nvSpPr>
        <p:spPr>
          <a:xfrm>
            <a:off x="838352" y="1901103"/>
            <a:ext cx="5137905" cy="3886200"/>
          </a:xfrm>
        </p:spPr>
        <p:txBody>
          <a:bodyPr>
            <a:normAutofit/>
          </a:bodyPr>
          <a:lstStyle/>
          <a:p>
            <a:r>
              <a:rPr lang="en-US"/>
              <a:t>Natalie Burdsall</a:t>
            </a:r>
          </a:p>
          <a:p>
            <a:r>
              <a:rPr lang="en-US"/>
              <a:t>Communications Officer, Center on Global Food and Agriculture</a:t>
            </a:r>
          </a:p>
          <a:p>
            <a:r>
              <a:rPr lang="en-US">
                <a:hlinkClick r:id="rId2"/>
              </a:rPr>
              <a:t>nburdsall@globalaffairs.org</a:t>
            </a:r>
            <a:endParaRPr lang="en-US"/>
          </a:p>
          <a:p>
            <a:r>
              <a:rPr lang="en-US"/>
              <a:t>+1 (312) 821 – 7522</a:t>
            </a:r>
          </a:p>
        </p:txBody>
      </p:sp>
      <p:sp>
        <p:nvSpPr>
          <p:cNvPr id="3" name="Slide Number Placeholder 2">
            <a:extLst>
              <a:ext uri="{FF2B5EF4-FFF2-40B4-BE49-F238E27FC236}">
                <a16:creationId xmlns:a16="http://schemas.microsoft.com/office/drawing/2014/main" id="{28A7E417-BBF6-02AC-5E72-FAF492CC6F16}"/>
              </a:ext>
            </a:extLst>
          </p:cNvPr>
          <p:cNvSpPr>
            <a:spLocks noGrp="1"/>
          </p:cNvSpPr>
          <p:nvPr>
            <p:ph type="sldNum" sz="quarter" idx="4"/>
          </p:nvPr>
        </p:nvSpPr>
        <p:spPr/>
        <p:txBody>
          <a:bodyPr/>
          <a:lstStyle/>
          <a:p>
            <a:fld id="{965D7E3C-F77B-724E-9522-2379589B8738}" type="slidenum">
              <a:rPr lang="en-US" smtClean="0"/>
              <a:pPr/>
              <a:t>12</a:t>
            </a:fld>
            <a:endParaRPr lang="en-US"/>
          </a:p>
        </p:txBody>
      </p:sp>
      <p:sp>
        <p:nvSpPr>
          <p:cNvPr id="4" name="Title 3">
            <a:extLst>
              <a:ext uri="{FF2B5EF4-FFF2-40B4-BE49-F238E27FC236}">
                <a16:creationId xmlns:a16="http://schemas.microsoft.com/office/drawing/2014/main" id="{1A18C28C-6EA6-9E26-CA88-3F039CB85D68}"/>
              </a:ext>
            </a:extLst>
          </p:cNvPr>
          <p:cNvSpPr>
            <a:spLocks noGrp="1"/>
          </p:cNvSpPr>
          <p:nvPr>
            <p:ph type="title"/>
          </p:nvPr>
        </p:nvSpPr>
        <p:spPr/>
        <p:txBody>
          <a:bodyPr/>
          <a:lstStyle/>
          <a:p>
            <a:r>
              <a:rPr lang="en-US"/>
              <a:t>Contact Information	</a:t>
            </a:r>
          </a:p>
        </p:txBody>
      </p:sp>
      <p:sp>
        <p:nvSpPr>
          <p:cNvPr id="5" name="Content Placeholder 1">
            <a:extLst>
              <a:ext uri="{FF2B5EF4-FFF2-40B4-BE49-F238E27FC236}">
                <a16:creationId xmlns:a16="http://schemas.microsoft.com/office/drawing/2014/main" id="{4D6DA16B-E528-D97F-CD6A-16C75F177B47}"/>
              </a:ext>
            </a:extLst>
          </p:cNvPr>
          <p:cNvSpPr txBox="1">
            <a:spLocks/>
          </p:cNvSpPr>
          <p:nvPr/>
        </p:nvSpPr>
        <p:spPr>
          <a:xfrm>
            <a:off x="6956552" y="1696038"/>
            <a:ext cx="4546600" cy="3886200"/>
          </a:xfrm>
          <a:prstGeom prst="rect">
            <a:avLst/>
          </a:prstGeom>
          <a:noFill/>
        </p:spPr>
        <p:txBody>
          <a:bodyPr vert="horz" lIns="91440" tIns="45720" rIns="91440" bIns="45720" rtlCol="0">
            <a:normAutofit fontScale="92500"/>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2800" b="0" i="0" kern="1200" baseline="0">
                <a:solidFill>
                  <a:schemeClr val="tx2"/>
                </a:solidFill>
                <a:latin typeface="Gotham Book" panose="02000604040000020004" pitchFamily="2" charset="0"/>
                <a:ea typeface="+mn-ea"/>
                <a:cs typeface="Chronicle Text G1 Bold"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baseline="0">
                <a:solidFill>
                  <a:schemeClr val="tx2"/>
                </a:solidFill>
                <a:latin typeface="Gotham Book" panose="02000604040000020004" pitchFamily="2" charset="0"/>
                <a:ea typeface="+mn-ea"/>
                <a:cs typeface="Chronicle Text G1 Bold"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baseline="0">
                <a:solidFill>
                  <a:schemeClr val="tx2"/>
                </a:solidFill>
                <a:latin typeface="Gotham Book" panose="02000604040000020004" pitchFamily="2" charset="0"/>
                <a:ea typeface="+mn-ea"/>
                <a:cs typeface="Chronicle Text G1 Bold"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baseline="0">
                <a:solidFill>
                  <a:schemeClr val="tx2"/>
                </a:solidFill>
                <a:latin typeface="Gotham Book" panose="02000604040000020004" pitchFamily="2" charset="0"/>
                <a:ea typeface="+mn-ea"/>
                <a:cs typeface="Chronicle Text G1 Bold"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baseline="0">
                <a:solidFill>
                  <a:schemeClr val="tx2"/>
                </a:solidFill>
                <a:latin typeface="Gotham Book" panose="02000604040000020004" pitchFamily="2" charset="0"/>
                <a:ea typeface="+mn-ea"/>
                <a:cs typeface="Chronicle Text G1 Bold"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Twitter</a:t>
            </a:r>
            <a:r>
              <a:rPr lang="en-US"/>
              <a:t>: @GlobalAgDev</a:t>
            </a:r>
          </a:p>
          <a:p>
            <a:r>
              <a:rPr lang="en-US" sz="2800" b="1"/>
              <a:t>Facebook</a:t>
            </a:r>
            <a:r>
              <a:rPr lang="en-US" sz="2800"/>
              <a:t>: Center on Global Food and Agriculture</a:t>
            </a:r>
          </a:p>
          <a:p>
            <a:r>
              <a:rPr lang="en-US" b="1"/>
              <a:t>Instagram</a:t>
            </a:r>
            <a:r>
              <a:rPr lang="en-US"/>
              <a:t>: @globalaffairscouncil</a:t>
            </a:r>
          </a:p>
          <a:p>
            <a:r>
              <a:rPr lang="en-US" sz="2800" b="1"/>
              <a:t>LinkedIn</a:t>
            </a:r>
            <a:r>
              <a:rPr lang="en-US" sz="2800"/>
              <a:t>: Chicago Council on Global Affairs</a:t>
            </a:r>
          </a:p>
        </p:txBody>
      </p:sp>
    </p:spTree>
    <p:extLst>
      <p:ext uri="{BB962C8B-B14F-4D97-AF65-F5344CB8AC3E}">
        <p14:creationId xmlns:p14="http://schemas.microsoft.com/office/powerpoint/2010/main" val="3225219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5275D0-CA54-690C-4CF4-7892EFF84548}"/>
              </a:ext>
            </a:extLst>
          </p:cNvPr>
          <p:cNvSpPr>
            <a:spLocks noGrp="1"/>
          </p:cNvSpPr>
          <p:nvPr>
            <p:ph type="title"/>
          </p:nvPr>
        </p:nvSpPr>
        <p:spPr>
          <a:xfrm>
            <a:off x="1244667" y="566058"/>
            <a:ext cx="4328818" cy="1055914"/>
          </a:xfrm>
        </p:spPr>
        <p:txBody>
          <a:bodyPr>
            <a:normAutofit/>
          </a:bodyPr>
          <a:lstStyle/>
          <a:p>
            <a:pPr algn="ctr"/>
            <a:r>
              <a:rPr lang="en-US" sz="3600"/>
              <a:t>Newsletter Sign-Up</a:t>
            </a:r>
          </a:p>
        </p:txBody>
      </p:sp>
      <p:sp>
        <p:nvSpPr>
          <p:cNvPr id="4" name="Slide Number Placeholder 3">
            <a:extLst>
              <a:ext uri="{FF2B5EF4-FFF2-40B4-BE49-F238E27FC236}">
                <a16:creationId xmlns:a16="http://schemas.microsoft.com/office/drawing/2014/main" id="{9B86DD52-592E-4460-A347-FF0B3345F8B2}"/>
              </a:ext>
            </a:extLst>
          </p:cNvPr>
          <p:cNvSpPr>
            <a:spLocks noGrp="1"/>
          </p:cNvSpPr>
          <p:nvPr>
            <p:ph type="sldNum" sz="quarter" idx="4"/>
          </p:nvPr>
        </p:nvSpPr>
        <p:spPr/>
        <p:txBody>
          <a:bodyPr/>
          <a:lstStyle/>
          <a:p>
            <a:fld id="{965D7E3C-F77B-724E-9522-2379589B8738}" type="slidenum">
              <a:rPr lang="en-US" smtClean="0"/>
              <a:pPr/>
              <a:t>13</a:t>
            </a:fld>
            <a:endParaRPr lang="en-US"/>
          </a:p>
        </p:txBody>
      </p:sp>
      <p:pic>
        <p:nvPicPr>
          <p:cNvPr id="6" name="Picture 5" descr="Qr code">
            <a:extLst>
              <a:ext uri="{FF2B5EF4-FFF2-40B4-BE49-F238E27FC236}">
                <a16:creationId xmlns:a16="http://schemas.microsoft.com/office/drawing/2014/main" id="{277CF4FC-A276-F74D-2208-A37AB7CD451F}"/>
              </a:ext>
            </a:extLst>
          </p:cNvPr>
          <p:cNvPicPr>
            <a:picLocks noChangeAspect="1"/>
          </p:cNvPicPr>
          <p:nvPr/>
        </p:nvPicPr>
        <p:blipFill rotWithShape="1">
          <a:blip r:embed="rId2"/>
          <a:srcRect l="2508" t="2037" r="2689" b="3141"/>
          <a:stretch/>
        </p:blipFill>
        <p:spPr>
          <a:xfrm>
            <a:off x="1244667" y="1731859"/>
            <a:ext cx="4421062" cy="4315520"/>
          </a:xfrm>
          <a:prstGeom prst="rect">
            <a:avLst/>
          </a:prstGeom>
        </p:spPr>
      </p:pic>
      <p:sp>
        <p:nvSpPr>
          <p:cNvPr id="2" name="Title 2">
            <a:extLst>
              <a:ext uri="{FF2B5EF4-FFF2-40B4-BE49-F238E27FC236}">
                <a16:creationId xmlns:a16="http://schemas.microsoft.com/office/drawing/2014/main" id="{CEC29CFB-FA1F-49BE-E0C8-E76AF404E7F4}"/>
              </a:ext>
            </a:extLst>
          </p:cNvPr>
          <p:cNvSpPr txBox="1">
            <a:spLocks/>
          </p:cNvSpPr>
          <p:nvPr/>
        </p:nvSpPr>
        <p:spPr>
          <a:xfrm>
            <a:off x="6817829" y="611661"/>
            <a:ext cx="4328818" cy="1055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chemeClr val="tx1"/>
                </a:solidFill>
                <a:latin typeface="Chronicle Text G1 Semi" pitchFamily="50" charset="0"/>
                <a:ea typeface="+mj-ea"/>
                <a:cs typeface="Chronicle Text G1 Semi" pitchFamily="50" charset="0"/>
              </a:defRPr>
            </a:lvl1pPr>
          </a:lstStyle>
          <a:p>
            <a:pPr algn="ctr"/>
            <a:r>
              <a:rPr lang="en-US" sz="3600"/>
              <a:t>Ask a Question</a:t>
            </a:r>
          </a:p>
        </p:txBody>
      </p:sp>
      <p:pic>
        <p:nvPicPr>
          <p:cNvPr id="7" name="Picture 6" descr="Qr code&#10;&#10;Description automatically generated">
            <a:extLst>
              <a:ext uri="{FF2B5EF4-FFF2-40B4-BE49-F238E27FC236}">
                <a16:creationId xmlns:a16="http://schemas.microsoft.com/office/drawing/2014/main" id="{E509B187-4A43-F449-DE42-CB1B3E1F351E}"/>
              </a:ext>
            </a:extLst>
          </p:cNvPr>
          <p:cNvPicPr>
            <a:picLocks noChangeAspect="1"/>
          </p:cNvPicPr>
          <p:nvPr/>
        </p:nvPicPr>
        <p:blipFill>
          <a:blip r:embed="rId3"/>
          <a:stretch>
            <a:fillRect/>
          </a:stretch>
        </p:blipFill>
        <p:spPr>
          <a:xfrm>
            <a:off x="6817829" y="1731859"/>
            <a:ext cx="4328818" cy="4315520"/>
          </a:xfrm>
          <a:prstGeom prst="rect">
            <a:avLst/>
          </a:prstGeom>
        </p:spPr>
      </p:pic>
    </p:spTree>
    <p:extLst>
      <p:ext uri="{BB962C8B-B14F-4D97-AF65-F5344CB8AC3E}">
        <p14:creationId xmlns:p14="http://schemas.microsoft.com/office/powerpoint/2010/main" val="113749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2229-7B34-DB08-731F-66D27CB725F4}"/>
              </a:ext>
            </a:extLst>
          </p:cNvPr>
          <p:cNvSpPr>
            <a:spLocks noGrp="1"/>
          </p:cNvSpPr>
          <p:nvPr>
            <p:ph type="ctrTitle"/>
          </p:nvPr>
        </p:nvSpPr>
        <p:spPr/>
        <p:txBody>
          <a:bodyPr>
            <a:normAutofit fontScale="90000"/>
          </a:bodyPr>
          <a:lstStyle/>
          <a:p>
            <a:r>
              <a:rPr lang="en-US" sz="4000">
                <a:latin typeface="Chronicle Text G1 Semi"/>
              </a:rPr>
              <a:t>Transforming Agricultural Productivity, Technology, and Inputs in Africa</a:t>
            </a:r>
          </a:p>
        </p:txBody>
      </p:sp>
      <p:sp>
        <p:nvSpPr>
          <p:cNvPr id="3" name="Subtitle 2">
            <a:extLst>
              <a:ext uri="{FF2B5EF4-FFF2-40B4-BE49-F238E27FC236}">
                <a16:creationId xmlns:a16="http://schemas.microsoft.com/office/drawing/2014/main" id="{6FCB98C2-A3E8-BC3E-797F-09365C604B94}"/>
              </a:ext>
            </a:extLst>
          </p:cNvPr>
          <p:cNvSpPr>
            <a:spLocks noGrp="1"/>
          </p:cNvSpPr>
          <p:nvPr>
            <p:ph type="subTitle" idx="1"/>
          </p:nvPr>
        </p:nvSpPr>
        <p:spPr/>
        <p:txBody>
          <a:bodyPr vert="horz" lIns="91440" tIns="45720" rIns="91440" bIns="45720" rtlCol="0" anchor="t">
            <a:normAutofit/>
          </a:bodyPr>
          <a:lstStyle/>
          <a:p>
            <a:r>
              <a:rPr lang="en-US">
                <a:latin typeface="Gotham Medium"/>
              </a:rPr>
              <a:t>Discussion</a:t>
            </a:r>
            <a:endParaRPr lang="en-US"/>
          </a:p>
        </p:txBody>
      </p:sp>
    </p:spTree>
    <p:extLst>
      <p:ext uri="{BB962C8B-B14F-4D97-AF65-F5344CB8AC3E}">
        <p14:creationId xmlns:p14="http://schemas.microsoft.com/office/powerpoint/2010/main" val="238661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E068AB-3C36-142F-1711-EEEE2D7E4281}"/>
              </a:ext>
            </a:extLst>
          </p:cNvPr>
          <p:cNvSpPr>
            <a:spLocks noGrp="1"/>
          </p:cNvSpPr>
          <p:nvPr>
            <p:ph idx="1"/>
          </p:nvPr>
        </p:nvSpPr>
        <p:spPr>
          <a:xfrm>
            <a:off x="838352" y="1714197"/>
            <a:ext cx="9942607" cy="3886200"/>
          </a:xfrm>
        </p:spPr>
        <p:txBody>
          <a:bodyPr vert="horz" lIns="91440" tIns="45720" rIns="91440" bIns="45720" rtlCol="0" anchor="t">
            <a:noAutofit/>
          </a:bodyPr>
          <a:lstStyle/>
          <a:p>
            <a:pPr marL="514350" indent="-514350">
              <a:lnSpc>
                <a:spcPct val="120000"/>
              </a:lnSpc>
              <a:buAutoNum type="arabicPeriod"/>
            </a:pPr>
            <a:r>
              <a:rPr lang="en-US" sz="1400" dirty="0">
                <a:solidFill>
                  <a:srgbClr val="EFECEA"/>
                </a:solidFill>
                <a:latin typeface="Gotham Book"/>
                <a:ea typeface="Calibri"/>
                <a:cs typeface="Calibri"/>
              </a:rPr>
              <a:t>What challenges do smallholder farmers in Africa face in accessing and implementing agricultural research findings and innovations?</a:t>
            </a:r>
          </a:p>
          <a:p>
            <a:pPr marL="514350" indent="-514350">
              <a:lnSpc>
                <a:spcPct val="120000"/>
              </a:lnSpc>
              <a:buAutoNum type="arabicPeriod"/>
            </a:pPr>
            <a:r>
              <a:rPr lang="en-US" sz="1400" dirty="0">
                <a:solidFill>
                  <a:srgbClr val="EFECEA"/>
                </a:solidFill>
                <a:latin typeface="Gotham Book"/>
                <a:ea typeface="Calibri"/>
                <a:cs typeface="Calibri"/>
              </a:rPr>
              <a:t>How can technology access be expanded to smallholder farmers so they can experience productivity benefits without erasing or abusing cultural or traditional knowledge?</a:t>
            </a:r>
            <a:endParaRPr lang="en-US" sz="1400" dirty="0">
              <a:solidFill>
                <a:srgbClr val="EFECEA"/>
              </a:solidFill>
            </a:endParaRPr>
          </a:p>
          <a:p>
            <a:pPr marL="514350" indent="-514350">
              <a:lnSpc>
                <a:spcPct val="120000"/>
              </a:lnSpc>
              <a:buAutoNum type="arabicPeriod"/>
            </a:pPr>
            <a:r>
              <a:rPr lang="en-US" sz="1400">
                <a:latin typeface="Gotham Book"/>
                <a:ea typeface="Calibri"/>
                <a:cs typeface="Calibri"/>
              </a:rPr>
              <a:t>How can investing in the health, safety, and development of rural girls contribute to the overall advancement of rural economies and productivity in Africa?</a:t>
            </a:r>
          </a:p>
          <a:p>
            <a:pPr marL="514350" indent="-514350">
              <a:lnSpc>
                <a:spcPct val="120000"/>
              </a:lnSpc>
              <a:buAutoNum type="arabicPeriod"/>
            </a:pPr>
            <a:r>
              <a:rPr lang="en-US" sz="1400">
                <a:latin typeface="Gotham Book"/>
                <a:ea typeface="Calibri"/>
                <a:cs typeface="Calibri"/>
              </a:rPr>
              <a:t>Climate-resistant technologies are a significant component of increasing agricultural productivity, but often disproportionately benefit men because of gendered access issues. How can local, national, and international actors overcome gender inequity when enhancing climate-resistant technologies in Africa?</a:t>
            </a:r>
          </a:p>
          <a:p>
            <a:pPr marL="514350" indent="-514350">
              <a:lnSpc>
                <a:spcPct val="120000"/>
              </a:lnSpc>
              <a:buAutoNum type="arabicPeriod"/>
            </a:pPr>
            <a:r>
              <a:rPr lang="en-US" sz="1400" dirty="0">
                <a:latin typeface="Gotham Book"/>
                <a:ea typeface="Calibri"/>
                <a:cs typeface="Calibri"/>
              </a:rPr>
              <a:t>The gap in funding for African social enterprises constrains their ability to reach their programmatic goals, consequently limiting productivity. What innovative solutions can overcome funding restrictions to enhance economic development?</a:t>
            </a:r>
            <a:endParaRPr lang="en-US" dirty="0"/>
          </a:p>
          <a:p>
            <a:pPr marL="514350" indent="-514350">
              <a:lnSpc>
                <a:spcPct val="120000"/>
              </a:lnSpc>
              <a:buAutoNum type="arabicPeriod"/>
            </a:pPr>
            <a:endParaRPr lang="en-US" sz="1400">
              <a:ea typeface="Calibri"/>
              <a:cs typeface="Calibri"/>
            </a:endParaRPr>
          </a:p>
          <a:p>
            <a:pPr marL="514350" indent="-514350">
              <a:lnSpc>
                <a:spcPct val="120000"/>
              </a:lnSpc>
              <a:buAutoNum type="arabicPeriod"/>
            </a:pPr>
            <a:endParaRPr lang="en-US" sz="1400">
              <a:ea typeface="Calibri"/>
              <a:cs typeface="Calibri"/>
            </a:endParaRPr>
          </a:p>
          <a:p>
            <a:pPr marL="514350" indent="-514350">
              <a:lnSpc>
                <a:spcPct val="120000"/>
              </a:lnSpc>
              <a:buAutoNum type="arabicPeriod"/>
            </a:pPr>
            <a:endParaRPr lang="en-US" sz="1400">
              <a:cs typeface="Calibri"/>
            </a:endParaRPr>
          </a:p>
        </p:txBody>
      </p:sp>
      <p:sp>
        <p:nvSpPr>
          <p:cNvPr id="3" name="Slide Number Placeholder 2">
            <a:extLst>
              <a:ext uri="{FF2B5EF4-FFF2-40B4-BE49-F238E27FC236}">
                <a16:creationId xmlns:a16="http://schemas.microsoft.com/office/drawing/2014/main" id="{62A616A5-382A-061E-4DBC-1F33ECFE708C}"/>
              </a:ext>
            </a:extLst>
          </p:cNvPr>
          <p:cNvSpPr>
            <a:spLocks noGrp="1"/>
          </p:cNvSpPr>
          <p:nvPr>
            <p:ph type="sldNum" sz="quarter" idx="4"/>
          </p:nvPr>
        </p:nvSpPr>
        <p:spPr/>
        <p:txBody>
          <a:bodyPr/>
          <a:lstStyle/>
          <a:p>
            <a:fld id="{965D7E3C-F77B-724E-9522-2379589B8738}" type="slidenum">
              <a:rPr lang="en-US" smtClean="0"/>
              <a:pPr/>
              <a:t>15</a:t>
            </a:fld>
            <a:endParaRPr lang="en-US"/>
          </a:p>
        </p:txBody>
      </p:sp>
      <p:sp>
        <p:nvSpPr>
          <p:cNvPr id="4" name="Title 3">
            <a:extLst>
              <a:ext uri="{FF2B5EF4-FFF2-40B4-BE49-F238E27FC236}">
                <a16:creationId xmlns:a16="http://schemas.microsoft.com/office/drawing/2014/main" id="{1C5FBED7-E41E-49B3-9283-D9BE36B558A7}"/>
              </a:ext>
            </a:extLst>
          </p:cNvPr>
          <p:cNvSpPr>
            <a:spLocks noGrp="1"/>
          </p:cNvSpPr>
          <p:nvPr>
            <p:ph type="title"/>
          </p:nvPr>
        </p:nvSpPr>
        <p:spPr/>
        <p:txBody>
          <a:bodyPr/>
          <a:lstStyle/>
          <a:p>
            <a:r>
              <a:rPr lang="en-US">
                <a:latin typeface="Chronicle Text G1 Semi"/>
              </a:rPr>
              <a:t>Discussion</a:t>
            </a:r>
            <a:endParaRPr lang="en-US"/>
          </a:p>
        </p:txBody>
      </p:sp>
    </p:spTree>
    <p:extLst>
      <p:ext uri="{BB962C8B-B14F-4D97-AF65-F5344CB8AC3E}">
        <p14:creationId xmlns:p14="http://schemas.microsoft.com/office/powerpoint/2010/main" val="2637760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blue and white background with a moon&#10;&#10;Description automatically generated">
            <a:extLst>
              <a:ext uri="{FF2B5EF4-FFF2-40B4-BE49-F238E27FC236}">
                <a16:creationId xmlns:a16="http://schemas.microsoft.com/office/drawing/2014/main" id="{B5BF80E6-E971-460B-4952-DC324DE919E9}"/>
              </a:ext>
            </a:extLst>
          </p:cNvPr>
          <p:cNvPicPr>
            <a:picLocks noChangeAspect="1"/>
          </p:cNvPicPr>
          <p:nvPr/>
        </p:nvPicPr>
        <p:blipFill rotWithShape="1">
          <a:blip r:embed="rId2"/>
          <a:srcRect l="17763" r="-1" b="-1"/>
          <a:stretch/>
        </p:blipFill>
        <p:spPr>
          <a:xfrm>
            <a:off x="20" y="1282"/>
            <a:ext cx="12191980" cy="6856718"/>
          </a:xfrm>
          <a:prstGeom prst="rect">
            <a:avLst/>
          </a:prstGeom>
        </p:spPr>
      </p:pic>
      <p:sp>
        <p:nvSpPr>
          <p:cNvPr id="7" name="Oval 6">
            <a:extLst>
              <a:ext uri="{FF2B5EF4-FFF2-40B4-BE49-F238E27FC236}">
                <a16:creationId xmlns:a16="http://schemas.microsoft.com/office/drawing/2014/main" id="{C2BA1988-7160-B9DA-96C5-8B6E47088C3A}"/>
              </a:ext>
            </a:extLst>
          </p:cNvPr>
          <p:cNvSpPr/>
          <p:nvPr/>
        </p:nvSpPr>
        <p:spPr>
          <a:xfrm>
            <a:off x="8068094" y="1590494"/>
            <a:ext cx="2444150" cy="23866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white and black logo&#10;&#10;Description automatically generated">
            <a:extLst>
              <a:ext uri="{FF2B5EF4-FFF2-40B4-BE49-F238E27FC236}">
                <a16:creationId xmlns:a16="http://schemas.microsoft.com/office/drawing/2014/main" id="{37BDFBC9-BE05-8410-756E-085E58783DD3}"/>
              </a:ext>
            </a:extLst>
          </p:cNvPr>
          <p:cNvPicPr>
            <a:picLocks noChangeAspect="1"/>
          </p:cNvPicPr>
          <p:nvPr/>
        </p:nvPicPr>
        <p:blipFill>
          <a:blip r:embed="rId3"/>
          <a:stretch>
            <a:fillRect/>
          </a:stretch>
        </p:blipFill>
        <p:spPr>
          <a:xfrm>
            <a:off x="7977636" y="1505489"/>
            <a:ext cx="2548387" cy="2581814"/>
          </a:xfrm>
          <a:prstGeom prst="rect">
            <a:avLst/>
          </a:prstGeom>
        </p:spPr>
      </p:pic>
    </p:spTree>
    <p:extLst>
      <p:ext uri="{BB962C8B-B14F-4D97-AF65-F5344CB8AC3E}">
        <p14:creationId xmlns:p14="http://schemas.microsoft.com/office/powerpoint/2010/main" val="1538670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E743FF-9487-8843-D6E7-88A5B1D4A877}"/>
              </a:ext>
            </a:extLst>
          </p:cNvPr>
          <p:cNvSpPr>
            <a:spLocks noGrp="1"/>
          </p:cNvSpPr>
          <p:nvPr>
            <p:ph type="sldNum" sz="quarter" idx="4"/>
          </p:nvPr>
        </p:nvSpPr>
        <p:spPr/>
        <p:txBody>
          <a:bodyPr/>
          <a:lstStyle/>
          <a:p>
            <a:fld id="{965D7E3C-F77B-724E-9522-2379589B8738}" type="slidenum">
              <a:rPr lang="en-US" smtClean="0"/>
              <a:pPr/>
              <a:t>2</a:t>
            </a:fld>
            <a:endParaRPr lang="en-US"/>
          </a:p>
        </p:txBody>
      </p:sp>
      <p:pic>
        <p:nvPicPr>
          <p:cNvPr id="6" name="Picture 5" descr="Timeline&#10;&#10;Description automatically generated">
            <a:extLst>
              <a:ext uri="{FF2B5EF4-FFF2-40B4-BE49-F238E27FC236}">
                <a16:creationId xmlns:a16="http://schemas.microsoft.com/office/drawing/2014/main" id="{DA2CDD02-A383-AF3F-28C0-5702BB1EE734}"/>
              </a:ext>
            </a:extLst>
          </p:cNvPr>
          <p:cNvPicPr>
            <a:picLocks noChangeAspect="1"/>
          </p:cNvPicPr>
          <p:nvPr/>
        </p:nvPicPr>
        <p:blipFill rotWithShape="1">
          <a:blip r:embed="rId2"/>
          <a:srcRect t="7331"/>
          <a:stretch/>
        </p:blipFill>
        <p:spPr>
          <a:xfrm>
            <a:off x="0" y="0"/>
            <a:ext cx="12191999" cy="6858000"/>
          </a:xfrm>
          <a:prstGeom prst="rect">
            <a:avLst/>
          </a:prstGeom>
        </p:spPr>
      </p:pic>
    </p:spTree>
    <p:extLst>
      <p:ext uri="{BB962C8B-B14F-4D97-AF65-F5344CB8AC3E}">
        <p14:creationId xmlns:p14="http://schemas.microsoft.com/office/powerpoint/2010/main" val="12707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B3B-65EB-F769-769B-3E5A81D8E1ED}"/>
              </a:ext>
            </a:extLst>
          </p:cNvPr>
          <p:cNvSpPr>
            <a:spLocks noGrp="1"/>
          </p:cNvSpPr>
          <p:nvPr>
            <p:ph type="title"/>
          </p:nvPr>
        </p:nvSpPr>
        <p:spPr/>
        <p:txBody>
          <a:bodyPr>
            <a:normAutofit/>
          </a:bodyPr>
          <a:lstStyle/>
          <a:p>
            <a:r>
              <a:rPr lang="en-US"/>
              <a:t>About the Council’s</a:t>
            </a:r>
            <a:br>
              <a:rPr lang="en-US"/>
            </a:br>
            <a:r>
              <a:rPr lang="en-US"/>
              <a:t>Center on Global Food and Agriculture</a:t>
            </a:r>
          </a:p>
        </p:txBody>
      </p:sp>
      <p:sp>
        <p:nvSpPr>
          <p:cNvPr id="3" name="Content Placeholder 2">
            <a:extLst>
              <a:ext uri="{FF2B5EF4-FFF2-40B4-BE49-F238E27FC236}">
                <a16:creationId xmlns:a16="http://schemas.microsoft.com/office/drawing/2014/main" id="{2D6C41F6-1B20-3ECE-F143-2FDB7A1DC1E1}"/>
              </a:ext>
            </a:extLst>
          </p:cNvPr>
          <p:cNvSpPr>
            <a:spLocks noGrp="1"/>
          </p:cNvSpPr>
          <p:nvPr>
            <p:ph sz="quarter" idx="14"/>
          </p:nvPr>
        </p:nvSpPr>
        <p:spPr/>
        <p:txBody>
          <a:bodyPr>
            <a:normAutofit fontScale="85000" lnSpcReduction="20000"/>
          </a:bodyPr>
          <a:lstStyle/>
          <a:p>
            <a:pPr marL="0" indent="0">
              <a:buNone/>
            </a:pPr>
            <a:r>
              <a:rPr lang="en-US" sz="2100" b="1">
                <a:latin typeface="Gotham Book" pitchFamily="50" charset="0"/>
              </a:rPr>
              <a:t>Vision</a:t>
            </a:r>
          </a:p>
          <a:p>
            <a:pPr>
              <a:lnSpc>
                <a:spcPct val="120000"/>
              </a:lnSpc>
            </a:pPr>
            <a:r>
              <a:rPr lang="en-US" sz="1800"/>
              <a:t>We seek to advance a more sustainable and resilient global food system by addressing challenges facing our planet and the most vulnerable producers and consumers, to find solutions that inform and shape policy, and to provide leadership in America’s heartland and beyond.</a:t>
            </a:r>
          </a:p>
          <a:p>
            <a:pPr marL="0" indent="0">
              <a:lnSpc>
                <a:spcPct val="120000"/>
              </a:lnSpc>
              <a:buNone/>
            </a:pPr>
            <a:r>
              <a:rPr lang="en-US" b="0" i="0">
                <a:solidFill>
                  <a:srgbClr val="000000"/>
                </a:solidFill>
                <a:effectLst/>
                <a:latin typeface="Gotham Book" pitchFamily="50" charset="0"/>
              </a:rPr>
              <a:t> </a:t>
            </a:r>
            <a:endParaRPr lang="en-US">
              <a:latin typeface="Gotham Book" pitchFamily="50" charset="0"/>
            </a:endParaRPr>
          </a:p>
        </p:txBody>
      </p:sp>
      <p:sp>
        <p:nvSpPr>
          <p:cNvPr id="6" name="Title 1">
            <a:extLst>
              <a:ext uri="{FF2B5EF4-FFF2-40B4-BE49-F238E27FC236}">
                <a16:creationId xmlns:a16="http://schemas.microsoft.com/office/drawing/2014/main" id="{2523F68C-2401-7DBB-3555-215D0F0E2BE5}"/>
              </a:ext>
            </a:extLst>
          </p:cNvPr>
          <p:cNvSpPr txBox="1">
            <a:spLocks/>
          </p:cNvSpPr>
          <p:nvPr/>
        </p:nvSpPr>
        <p:spPr>
          <a:xfrm>
            <a:off x="6174611" y="214222"/>
            <a:ext cx="3891453" cy="4307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2800">
                <a:solidFill>
                  <a:srgbClr val="FFFFFF"/>
                </a:solidFill>
              </a:rPr>
              <a:t>Distinguished Fellows</a:t>
            </a:r>
          </a:p>
        </p:txBody>
      </p:sp>
      <p:pic>
        <p:nvPicPr>
          <p:cNvPr id="8" name="Picture 4" descr="Council expert Catherine Bertini">
            <a:extLst>
              <a:ext uri="{FF2B5EF4-FFF2-40B4-BE49-F238E27FC236}">
                <a16:creationId xmlns:a16="http://schemas.microsoft.com/office/drawing/2014/main" id="{B2AFD7E7-524F-43CF-0DE1-45D48BA7E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33"/>
          <a:stretch/>
        </p:blipFill>
        <p:spPr bwMode="auto">
          <a:xfrm>
            <a:off x="5194568" y="747773"/>
            <a:ext cx="1055200" cy="1130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Council expert Dan Glickman">
            <a:extLst>
              <a:ext uri="{FF2B5EF4-FFF2-40B4-BE49-F238E27FC236}">
                <a16:creationId xmlns:a16="http://schemas.microsoft.com/office/drawing/2014/main" id="{A1324347-9215-AF64-1A7E-0C1ACA471C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9" r="16725" b="15872"/>
          <a:stretch/>
        </p:blipFill>
        <p:spPr bwMode="auto">
          <a:xfrm>
            <a:off x="9830927" y="655850"/>
            <a:ext cx="980045" cy="1178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Council expert Ertharin Cousin">
            <a:extLst>
              <a:ext uri="{FF2B5EF4-FFF2-40B4-BE49-F238E27FC236}">
                <a16:creationId xmlns:a16="http://schemas.microsoft.com/office/drawing/2014/main" id="{915248C8-11BA-E055-CA63-E42A747DD9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24" r="10502" b="14056"/>
          <a:stretch/>
        </p:blipFill>
        <p:spPr bwMode="auto">
          <a:xfrm>
            <a:off x="7520288" y="715237"/>
            <a:ext cx="1022498" cy="1144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6C74C80-F3C7-E6C0-A83F-74EC3B1D92B0}"/>
              </a:ext>
            </a:extLst>
          </p:cNvPr>
          <p:cNvSpPr txBox="1">
            <a:spLocks/>
          </p:cNvSpPr>
          <p:nvPr/>
        </p:nvSpPr>
        <p:spPr>
          <a:xfrm>
            <a:off x="6745425" y="2546926"/>
            <a:ext cx="2749827"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2800">
                <a:solidFill>
                  <a:srgbClr val="FFFFFF"/>
                </a:solidFill>
              </a:rPr>
              <a:t>Advisory Board</a:t>
            </a:r>
          </a:p>
        </p:txBody>
      </p:sp>
      <p:sp>
        <p:nvSpPr>
          <p:cNvPr id="10" name="Title 1">
            <a:extLst>
              <a:ext uri="{FF2B5EF4-FFF2-40B4-BE49-F238E27FC236}">
                <a16:creationId xmlns:a16="http://schemas.microsoft.com/office/drawing/2014/main" id="{86C7E99C-0F1D-2CC6-FCF7-EB3B2E282C19}"/>
              </a:ext>
            </a:extLst>
          </p:cNvPr>
          <p:cNvSpPr txBox="1">
            <a:spLocks/>
          </p:cNvSpPr>
          <p:nvPr/>
        </p:nvSpPr>
        <p:spPr>
          <a:xfrm>
            <a:off x="5115989" y="1863178"/>
            <a:ext cx="2166732"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800">
                <a:solidFill>
                  <a:srgbClr val="FFFFFF"/>
                </a:solidFill>
              </a:rPr>
              <a:t>Catherine Bertini </a:t>
            </a:r>
            <a:br>
              <a:rPr lang="en-US" sz="1800">
                <a:solidFill>
                  <a:srgbClr val="FFFFFF"/>
                </a:solidFill>
              </a:rPr>
            </a:br>
            <a:r>
              <a:rPr lang="en-US" sz="1400">
                <a:solidFill>
                  <a:srgbClr val="FFFFFF"/>
                </a:solidFill>
              </a:rPr>
              <a:t>2003 World Food Prize Laureate</a:t>
            </a:r>
            <a:endParaRPr lang="en-US" sz="1600">
              <a:solidFill>
                <a:srgbClr val="FFFFFF"/>
              </a:solidFill>
            </a:endParaRPr>
          </a:p>
        </p:txBody>
      </p:sp>
      <p:sp>
        <p:nvSpPr>
          <p:cNvPr id="11" name="Title 1">
            <a:extLst>
              <a:ext uri="{FF2B5EF4-FFF2-40B4-BE49-F238E27FC236}">
                <a16:creationId xmlns:a16="http://schemas.microsoft.com/office/drawing/2014/main" id="{B1D0E429-BC62-7BA5-9636-5184078C0CA8}"/>
              </a:ext>
            </a:extLst>
          </p:cNvPr>
          <p:cNvSpPr txBox="1">
            <a:spLocks/>
          </p:cNvSpPr>
          <p:nvPr/>
        </p:nvSpPr>
        <p:spPr>
          <a:xfrm>
            <a:off x="7405109" y="1863178"/>
            <a:ext cx="2166732"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800">
                <a:solidFill>
                  <a:srgbClr val="FFFFFF"/>
                </a:solidFill>
              </a:rPr>
              <a:t>Ertharin Cousin </a:t>
            </a:r>
            <a:r>
              <a:rPr lang="en-US" sz="1400">
                <a:solidFill>
                  <a:srgbClr val="FFFFFF"/>
                </a:solidFill>
              </a:rPr>
              <a:t>Former Exec Dir UN World Food </a:t>
            </a:r>
            <a:r>
              <a:rPr lang="en-US" sz="1400" err="1">
                <a:solidFill>
                  <a:srgbClr val="FFFFFF"/>
                </a:solidFill>
              </a:rPr>
              <a:t>Programme</a:t>
            </a:r>
            <a:endParaRPr lang="en-US" sz="1400">
              <a:solidFill>
                <a:srgbClr val="FFFFFF"/>
              </a:solidFill>
            </a:endParaRPr>
          </a:p>
        </p:txBody>
      </p:sp>
      <p:sp>
        <p:nvSpPr>
          <p:cNvPr id="12" name="Title 1">
            <a:extLst>
              <a:ext uri="{FF2B5EF4-FFF2-40B4-BE49-F238E27FC236}">
                <a16:creationId xmlns:a16="http://schemas.microsoft.com/office/drawing/2014/main" id="{CC7FD8F6-A17C-217F-BD67-D62C571F9793}"/>
              </a:ext>
            </a:extLst>
          </p:cNvPr>
          <p:cNvSpPr txBox="1">
            <a:spLocks/>
          </p:cNvSpPr>
          <p:nvPr/>
        </p:nvSpPr>
        <p:spPr>
          <a:xfrm>
            <a:off x="9694229" y="1873093"/>
            <a:ext cx="2040571"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800">
                <a:solidFill>
                  <a:srgbClr val="FFFFFF"/>
                </a:solidFill>
              </a:rPr>
              <a:t>Dan Glickman </a:t>
            </a:r>
            <a:r>
              <a:rPr lang="en-US" sz="1400">
                <a:solidFill>
                  <a:srgbClr val="FFFFFF"/>
                </a:solidFill>
              </a:rPr>
              <a:t>Former U.S. Secretary of Agriculture</a:t>
            </a:r>
          </a:p>
        </p:txBody>
      </p:sp>
      <p:pic>
        <p:nvPicPr>
          <p:cNvPr id="13" name="Picture 12">
            <a:extLst>
              <a:ext uri="{FF2B5EF4-FFF2-40B4-BE49-F238E27FC236}">
                <a16:creationId xmlns:a16="http://schemas.microsoft.com/office/drawing/2014/main" id="{FC64AEF9-F6FC-9D2E-A91E-CB07435A5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866" y="3166579"/>
            <a:ext cx="1140935" cy="1140935"/>
          </a:xfrm>
          <a:prstGeom prst="rect">
            <a:avLst/>
          </a:prstGeom>
          <a:ln>
            <a:noFill/>
          </a:ln>
          <a:effectLst>
            <a:softEdge rad="112500"/>
          </a:effectLst>
        </p:spPr>
      </p:pic>
      <p:sp>
        <p:nvSpPr>
          <p:cNvPr id="14" name="Title 1">
            <a:extLst>
              <a:ext uri="{FF2B5EF4-FFF2-40B4-BE49-F238E27FC236}">
                <a16:creationId xmlns:a16="http://schemas.microsoft.com/office/drawing/2014/main" id="{808A7D41-403F-4B81-36F9-A1BBC3E4DD8D}"/>
              </a:ext>
            </a:extLst>
          </p:cNvPr>
          <p:cNvSpPr txBox="1">
            <a:spLocks/>
          </p:cNvSpPr>
          <p:nvPr/>
        </p:nvSpPr>
        <p:spPr>
          <a:xfrm>
            <a:off x="4742339" y="4310275"/>
            <a:ext cx="1840678"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Paul Schickler, Chair</a:t>
            </a:r>
            <a:br>
              <a:rPr lang="en-US" sz="1400">
                <a:solidFill>
                  <a:srgbClr val="FFFFFF"/>
                </a:solidFill>
              </a:rPr>
            </a:br>
            <a:r>
              <a:rPr lang="en-US" sz="1200">
                <a:solidFill>
                  <a:srgbClr val="FFFFFF"/>
                </a:solidFill>
              </a:rPr>
              <a:t>Former President, DuPont Pioneer</a:t>
            </a:r>
          </a:p>
        </p:txBody>
      </p:sp>
      <p:pic>
        <p:nvPicPr>
          <p:cNvPr id="15" name="Picture 14">
            <a:extLst>
              <a:ext uri="{FF2B5EF4-FFF2-40B4-BE49-F238E27FC236}">
                <a16:creationId xmlns:a16="http://schemas.microsoft.com/office/drawing/2014/main" id="{E4BF24DA-8A6E-429C-8939-DE7E83E9AB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184"/>
          <a:stretch/>
        </p:blipFill>
        <p:spPr bwMode="auto">
          <a:xfrm>
            <a:off x="6620490" y="3278650"/>
            <a:ext cx="1121353" cy="1102433"/>
          </a:xfrm>
          <a:prstGeom prst="rect">
            <a:avLst/>
          </a:prstGeom>
          <a:ln>
            <a:noFill/>
          </a:ln>
          <a:effectLst>
            <a:softEdge rad="112500"/>
          </a:effectLst>
          <a:extLst>
            <a:ext uri="{53640926-AAD7-44D8-BBD7-CCE9431645EC}">
              <a14:shadowObscured xmlns:a14="http://schemas.microsoft.com/office/drawing/2010/main"/>
            </a:ext>
          </a:extLst>
        </p:spPr>
      </p:pic>
      <p:sp>
        <p:nvSpPr>
          <p:cNvPr id="16" name="Title 1">
            <a:extLst>
              <a:ext uri="{FF2B5EF4-FFF2-40B4-BE49-F238E27FC236}">
                <a16:creationId xmlns:a16="http://schemas.microsoft.com/office/drawing/2014/main" id="{EAE8ECB2-A441-233C-DBC1-FCF23530317E}"/>
              </a:ext>
            </a:extLst>
          </p:cNvPr>
          <p:cNvSpPr txBox="1">
            <a:spLocks/>
          </p:cNvSpPr>
          <p:nvPr/>
        </p:nvSpPr>
        <p:spPr>
          <a:xfrm>
            <a:off x="6554573" y="4300339"/>
            <a:ext cx="1840678"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Francesca DeBiase </a:t>
            </a:r>
          </a:p>
          <a:p>
            <a:r>
              <a:rPr lang="en-US" sz="1200">
                <a:solidFill>
                  <a:srgbClr val="FFFFFF"/>
                </a:solidFill>
              </a:rPr>
              <a:t>Former EVP Supply Chain, McDonald’s</a:t>
            </a:r>
          </a:p>
        </p:txBody>
      </p:sp>
      <p:pic>
        <p:nvPicPr>
          <p:cNvPr id="17" name="Picture 16">
            <a:extLst>
              <a:ext uri="{FF2B5EF4-FFF2-40B4-BE49-F238E27FC236}">
                <a16:creationId xmlns:a16="http://schemas.microsoft.com/office/drawing/2014/main" id="{97567221-4829-9A02-F341-8046FC726A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958" r="12634" b="8181"/>
          <a:stretch/>
        </p:blipFill>
        <p:spPr bwMode="auto">
          <a:xfrm>
            <a:off x="8448628" y="3288594"/>
            <a:ext cx="1120910" cy="1102432"/>
          </a:xfrm>
          <a:prstGeom prst="rect">
            <a:avLst/>
          </a:prstGeom>
          <a:ln>
            <a:noFill/>
          </a:ln>
          <a:effectLst>
            <a:softEdge rad="112500"/>
          </a:effectLst>
        </p:spPr>
      </p:pic>
      <p:sp>
        <p:nvSpPr>
          <p:cNvPr id="18" name="Title 1">
            <a:extLst>
              <a:ext uri="{FF2B5EF4-FFF2-40B4-BE49-F238E27FC236}">
                <a16:creationId xmlns:a16="http://schemas.microsoft.com/office/drawing/2014/main" id="{4F072AB0-1222-D22E-5393-A74335669FA8}"/>
              </a:ext>
            </a:extLst>
          </p:cNvPr>
          <p:cNvSpPr txBox="1">
            <a:spLocks/>
          </p:cNvSpPr>
          <p:nvPr/>
        </p:nvSpPr>
        <p:spPr>
          <a:xfrm>
            <a:off x="8371163" y="4310275"/>
            <a:ext cx="1840678"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Bill Even</a:t>
            </a:r>
          </a:p>
          <a:p>
            <a:r>
              <a:rPr lang="en-US" sz="1200">
                <a:solidFill>
                  <a:srgbClr val="FFFFFF"/>
                </a:solidFill>
              </a:rPr>
              <a:t>CEO, National Pork Board</a:t>
            </a:r>
          </a:p>
        </p:txBody>
      </p:sp>
      <p:pic>
        <p:nvPicPr>
          <p:cNvPr id="19" name="Picture 18">
            <a:extLst>
              <a:ext uri="{FF2B5EF4-FFF2-40B4-BE49-F238E27FC236}">
                <a16:creationId xmlns:a16="http://schemas.microsoft.com/office/drawing/2014/main" id="{A0248DC9-8530-B7E5-7EFB-745F452AECE8}"/>
              </a:ext>
            </a:extLst>
          </p:cNvPr>
          <p:cNvPicPr>
            <a:picLocks noChangeAspect="1"/>
          </p:cNvPicPr>
          <p:nvPr/>
        </p:nvPicPr>
        <p:blipFill rotWithShape="1">
          <a:blip r:embed="rId8">
            <a:extLst>
              <a:ext uri="{28A0092B-C50C-407E-A947-70E740481C1C}">
                <a14:useLocalDpi xmlns:a14="http://schemas.microsoft.com/office/drawing/2010/main" val="0"/>
              </a:ext>
            </a:extLst>
          </a:blip>
          <a:srcRect l="5742" r="-3719" b="8887"/>
          <a:stretch/>
        </p:blipFill>
        <p:spPr>
          <a:xfrm>
            <a:off x="10216051" y="3297300"/>
            <a:ext cx="1142976" cy="1102432"/>
          </a:xfrm>
          <a:prstGeom prst="rect">
            <a:avLst/>
          </a:prstGeom>
          <a:ln>
            <a:noFill/>
          </a:ln>
          <a:effectLst>
            <a:softEdge rad="112500"/>
          </a:effectLst>
        </p:spPr>
      </p:pic>
      <p:sp>
        <p:nvSpPr>
          <p:cNvPr id="20" name="Title 1">
            <a:extLst>
              <a:ext uri="{FF2B5EF4-FFF2-40B4-BE49-F238E27FC236}">
                <a16:creationId xmlns:a16="http://schemas.microsoft.com/office/drawing/2014/main" id="{FDDA3470-1400-D564-DBE1-5ECF3128A0A0}"/>
              </a:ext>
            </a:extLst>
          </p:cNvPr>
          <p:cNvSpPr txBox="1">
            <a:spLocks/>
          </p:cNvSpPr>
          <p:nvPr/>
        </p:nvSpPr>
        <p:spPr>
          <a:xfrm>
            <a:off x="10141105" y="4320211"/>
            <a:ext cx="1840678"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Tim Hassinger</a:t>
            </a:r>
          </a:p>
          <a:p>
            <a:r>
              <a:rPr lang="en-US" sz="1200">
                <a:solidFill>
                  <a:srgbClr val="FFFFFF"/>
                </a:solidFill>
              </a:rPr>
              <a:t>Former President, </a:t>
            </a:r>
          </a:p>
          <a:p>
            <a:r>
              <a:rPr lang="en-US" sz="1200">
                <a:solidFill>
                  <a:srgbClr val="FFFFFF"/>
                </a:solidFill>
              </a:rPr>
              <a:t>Dow AgroSciences</a:t>
            </a:r>
          </a:p>
        </p:txBody>
      </p:sp>
      <p:pic>
        <p:nvPicPr>
          <p:cNvPr id="3076" name="Picture 4" descr="Sanjeev Krishnan">
            <a:extLst>
              <a:ext uri="{FF2B5EF4-FFF2-40B4-BE49-F238E27FC236}">
                <a16:creationId xmlns:a16="http://schemas.microsoft.com/office/drawing/2014/main" id="{FD415E3F-550E-9B93-DAEC-3D5D6D0BBAB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617" t="6040" r="9868" b="25184"/>
          <a:stretch/>
        </p:blipFill>
        <p:spPr bwMode="auto">
          <a:xfrm>
            <a:off x="4324679" y="5022543"/>
            <a:ext cx="1097133" cy="1099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F6C73A30-ABEB-7879-5AA1-B1AC62BE3719}"/>
              </a:ext>
            </a:extLst>
          </p:cNvPr>
          <p:cNvSpPr txBox="1">
            <a:spLocks/>
          </p:cNvSpPr>
          <p:nvPr/>
        </p:nvSpPr>
        <p:spPr>
          <a:xfrm>
            <a:off x="4238755" y="6015563"/>
            <a:ext cx="1840678"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Sanjeev Krishnan</a:t>
            </a:r>
            <a:br>
              <a:rPr lang="en-US" sz="1400">
                <a:solidFill>
                  <a:srgbClr val="FFFFFF"/>
                </a:solidFill>
              </a:rPr>
            </a:br>
            <a:r>
              <a:rPr lang="en-US" sz="1200">
                <a:solidFill>
                  <a:srgbClr val="FFFFFF"/>
                </a:solidFill>
              </a:rPr>
              <a:t>Chief Investment Officer, Seed 2 Growth</a:t>
            </a:r>
          </a:p>
        </p:txBody>
      </p:sp>
      <p:pic>
        <p:nvPicPr>
          <p:cNvPr id="22" name="Picture 21">
            <a:extLst>
              <a:ext uri="{FF2B5EF4-FFF2-40B4-BE49-F238E27FC236}">
                <a16:creationId xmlns:a16="http://schemas.microsoft.com/office/drawing/2014/main" id="{DE61C780-3E55-DCD4-7D8B-8756583D7E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3682" y="5007884"/>
            <a:ext cx="1097133" cy="1097133"/>
          </a:xfrm>
          <a:prstGeom prst="rect">
            <a:avLst/>
          </a:prstGeom>
          <a:ln>
            <a:noFill/>
          </a:ln>
          <a:effectLst>
            <a:softEdge rad="112500"/>
          </a:effectLst>
        </p:spPr>
      </p:pic>
      <p:sp>
        <p:nvSpPr>
          <p:cNvPr id="23" name="Title 1">
            <a:extLst>
              <a:ext uri="{FF2B5EF4-FFF2-40B4-BE49-F238E27FC236}">
                <a16:creationId xmlns:a16="http://schemas.microsoft.com/office/drawing/2014/main" id="{FD6E79D2-23CE-D497-6E0D-83AD0BAA3100}"/>
              </a:ext>
            </a:extLst>
          </p:cNvPr>
          <p:cNvSpPr txBox="1">
            <a:spLocks/>
          </p:cNvSpPr>
          <p:nvPr/>
        </p:nvSpPr>
        <p:spPr>
          <a:xfrm>
            <a:off x="5981417" y="6018878"/>
            <a:ext cx="1840678"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Greg Morris</a:t>
            </a:r>
            <a:br>
              <a:rPr lang="en-US" sz="1400">
                <a:solidFill>
                  <a:srgbClr val="FFFFFF"/>
                </a:solidFill>
              </a:rPr>
            </a:br>
            <a:r>
              <a:rPr lang="en-US" sz="1200">
                <a:solidFill>
                  <a:srgbClr val="FFFFFF"/>
                </a:solidFill>
              </a:rPr>
              <a:t>Sr VP, Archer Daniels Midland Company</a:t>
            </a:r>
          </a:p>
        </p:txBody>
      </p:sp>
      <p:pic>
        <p:nvPicPr>
          <p:cNvPr id="24" name="Picture 23">
            <a:extLst>
              <a:ext uri="{FF2B5EF4-FFF2-40B4-BE49-F238E27FC236}">
                <a16:creationId xmlns:a16="http://schemas.microsoft.com/office/drawing/2014/main" id="{5ED8CE42-EF7C-A670-3373-3B2D61D5D9CB}"/>
              </a:ext>
            </a:extLst>
          </p:cNvPr>
          <p:cNvPicPr/>
          <p:nvPr/>
        </p:nvPicPr>
        <p:blipFill rotWithShape="1">
          <a:blip r:embed="rId11" cstate="print">
            <a:extLst>
              <a:ext uri="{28A0092B-C50C-407E-A947-70E740481C1C}">
                <a14:useLocalDpi xmlns:a14="http://schemas.microsoft.com/office/drawing/2010/main" val="0"/>
              </a:ext>
            </a:extLst>
          </a:blip>
          <a:srcRect t="1" r="23553" b="34106"/>
          <a:stretch/>
        </p:blipFill>
        <p:spPr bwMode="auto">
          <a:xfrm>
            <a:off x="7714461" y="5018011"/>
            <a:ext cx="919182" cy="1087006"/>
          </a:xfrm>
          <a:prstGeom prst="rect">
            <a:avLst/>
          </a:prstGeom>
          <a:ln>
            <a:noFill/>
          </a:ln>
          <a:effectLst>
            <a:softEdge rad="112500"/>
          </a:effectLst>
          <a:extLst>
            <a:ext uri="{53640926-AAD7-44D8-BBD7-CCE9431645EC}">
              <a14:shadowObscured xmlns:a14="http://schemas.microsoft.com/office/drawing/2010/main"/>
            </a:ext>
          </a:extLst>
        </p:spPr>
      </p:pic>
      <p:sp>
        <p:nvSpPr>
          <p:cNvPr id="25" name="Title 1">
            <a:extLst>
              <a:ext uri="{FF2B5EF4-FFF2-40B4-BE49-F238E27FC236}">
                <a16:creationId xmlns:a16="http://schemas.microsoft.com/office/drawing/2014/main" id="{7D1CBC13-BD3E-C29D-294D-61FC8E87BAAC}"/>
              </a:ext>
            </a:extLst>
          </p:cNvPr>
          <p:cNvSpPr txBox="1">
            <a:spLocks/>
          </p:cNvSpPr>
          <p:nvPr/>
        </p:nvSpPr>
        <p:spPr>
          <a:xfrm>
            <a:off x="7641538" y="6010231"/>
            <a:ext cx="1840678"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Sally Rockey</a:t>
            </a:r>
            <a:br>
              <a:rPr lang="en-US" sz="1200">
                <a:solidFill>
                  <a:srgbClr val="FFFFFF"/>
                </a:solidFill>
              </a:rPr>
            </a:br>
            <a:r>
              <a:rPr lang="en-US" sz="1100">
                <a:solidFill>
                  <a:srgbClr val="FFFFFF"/>
                </a:solidFill>
              </a:rPr>
              <a:t>Former Exec Dir, </a:t>
            </a:r>
            <a:r>
              <a:rPr lang="en-US" sz="1100" err="1">
                <a:solidFill>
                  <a:srgbClr val="FFFFFF"/>
                </a:solidFill>
              </a:rPr>
              <a:t>Fdn</a:t>
            </a:r>
            <a:r>
              <a:rPr lang="en-US" sz="1100">
                <a:solidFill>
                  <a:srgbClr val="FFFFFF"/>
                </a:solidFill>
              </a:rPr>
              <a:t> </a:t>
            </a:r>
          </a:p>
          <a:p>
            <a:r>
              <a:rPr lang="en-US" sz="1100">
                <a:solidFill>
                  <a:srgbClr val="FFFFFF"/>
                </a:solidFill>
              </a:rPr>
              <a:t>for Food &amp; Ag Research</a:t>
            </a:r>
            <a:endParaRPr lang="en-US" sz="1200">
              <a:solidFill>
                <a:srgbClr val="FFFFFF"/>
              </a:solidFill>
            </a:endParaRPr>
          </a:p>
        </p:txBody>
      </p:sp>
      <p:pic>
        <p:nvPicPr>
          <p:cNvPr id="26" name="Picture 25" descr="CGIAR in LAC: A strategic innovation lab for global impact - International  Potato Center">
            <a:extLst>
              <a:ext uri="{FF2B5EF4-FFF2-40B4-BE49-F238E27FC236}">
                <a16:creationId xmlns:a16="http://schemas.microsoft.com/office/drawing/2014/main" id="{0F3FA285-9CD5-9798-2036-87756801E912}"/>
              </a:ext>
            </a:extLst>
          </p:cNvPr>
          <p:cNvPicPr>
            <a:picLocks noChangeAspect="1"/>
          </p:cNvPicPr>
          <p:nvPr/>
        </p:nvPicPr>
        <p:blipFill rotWithShape="1">
          <a:blip r:embed="rId12">
            <a:extLst>
              <a:ext uri="{28A0092B-C50C-407E-A947-70E740481C1C}">
                <a14:useLocalDpi xmlns:a14="http://schemas.microsoft.com/office/drawing/2010/main" val="0"/>
              </a:ext>
            </a:extLst>
          </a:blip>
          <a:srcRect l="17412" r="11437" b="19024"/>
          <a:stretch/>
        </p:blipFill>
        <p:spPr>
          <a:xfrm>
            <a:off x="9289128" y="5018011"/>
            <a:ext cx="1054573" cy="1200195"/>
          </a:xfrm>
          <a:prstGeom prst="rect">
            <a:avLst/>
          </a:prstGeom>
          <a:ln>
            <a:noFill/>
          </a:ln>
          <a:effectLst>
            <a:softEdge rad="112500"/>
          </a:effectLst>
        </p:spPr>
      </p:pic>
      <p:sp>
        <p:nvSpPr>
          <p:cNvPr id="27" name="Title 1">
            <a:extLst>
              <a:ext uri="{FF2B5EF4-FFF2-40B4-BE49-F238E27FC236}">
                <a16:creationId xmlns:a16="http://schemas.microsoft.com/office/drawing/2014/main" id="{64416093-0F96-69DB-1758-9CD6BA762A43}"/>
              </a:ext>
            </a:extLst>
          </p:cNvPr>
          <p:cNvSpPr txBox="1">
            <a:spLocks/>
          </p:cNvSpPr>
          <p:nvPr/>
        </p:nvSpPr>
        <p:spPr>
          <a:xfrm>
            <a:off x="9277898" y="6015569"/>
            <a:ext cx="1588773"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Natasha Santos</a:t>
            </a:r>
            <a:br>
              <a:rPr lang="en-US" sz="1400">
                <a:solidFill>
                  <a:srgbClr val="FFFFFF"/>
                </a:solidFill>
              </a:rPr>
            </a:br>
            <a:r>
              <a:rPr lang="en-US" sz="1200">
                <a:solidFill>
                  <a:srgbClr val="FFFFFF"/>
                </a:solidFill>
              </a:rPr>
              <a:t>VP, Bayer </a:t>
            </a:r>
            <a:br>
              <a:rPr lang="en-US" sz="1200">
                <a:solidFill>
                  <a:srgbClr val="FFFFFF"/>
                </a:solidFill>
              </a:rPr>
            </a:br>
            <a:r>
              <a:rPr lang="en-US" sz="1200">
                <a:solidFill>
                  <a:srgbClr val="FFFFFF"/>
                </a:solidFill>
              </a:rPr>
              <a:t>Crop Sciences </a:t>
            </a:r>
          </a:p>
        </p:txBody>
      </p:sp>
      <p:pic>
        <p:nvPicPr>
          <p:cNvPr id="28" name="Picture 27">
            <a:extLst>
              <a:ext uri="{FF2B5EF4-FFF2-40B4-BE49-F238E27FC236}">
                <a16:creationId xmlns:a16="http://schemas.microsoft.com/office/drawing/2014/main" id="{908A8A2B-0E86-58CE-67EE-AC0C7015428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330" r="12471"/>
          <a:stretch/>
        </p:blipFill>
        <p:spPr>
          <a:xfrm>
            <a:off x="10866589" y="5006072"/>
            <a:ext cx="884776" cy="1089642"/>
          </a:xfrm>
          <a:prstGeom prst="rect">
            <a:avLst/>
          </a:prstGeom>
          <a:ln>
            <a:noFill/>
          </a:ln>
          <a:effectLst>
            <a:softEdge rad="112500"/>
          </a:effectLst>
        </p:spPr>
      </p:pic>
      <p:sp>
        <p:nvSpPr>
          <p:cNvPr id="29" name="Title 1">
            <a:extLst>
              <a:ext uri="{FF2B5EF4-FFF2-40B4-BE49-F238E27FC236}">
                <a16:creationId xmlns:a16="http://schemas.microsoft.com/office/drawing/2014/main" id="{B6072FB0-6AE0-4A12-20BB-8054BA1A5300}"/>
              </a:ext>
            </a:extLst>
          </p:cNvPr>
          <p:cNvSpPr txBox="1">
            <a:spLocks/>
          </p:cNvSpPr>
          <p:nvPr/>
        </p:nvSpPr>
        <p:spPr>
          <a:xfrm>
            <a:off x="10821465" y="5998943"/>
            <a:ext cx="1588773" cy="66923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400" b="0" i="0" kern="1200" baseline="0">
                <a:solidFill>
                  <a:schemeClr val="bg1"/>
                </a:solidFill>
                <a:latin typeface="Chronicle Text G1 Semi" pitchFamily="50" charset="0"/>
                <a:ea typeface="+mj-ea"/>
                <a:cs typeface="Chronicle Text G1 Semi" pitchFamily="50" charset="0"/>
              </a:defRPr>
            </a:lvl1pPr>
          </a:lstStyle>
          <a:p>
            <a:r>
              <a:rPr lang="en-US" sz="1400">
                <a:solidFill>
                  <a:srgbClr val="FFFFFF"/>
                </a:solidFill>
              </a:rPr>
              <a:t>Decker Walker</a:t>
            </a:r>
            <a:br>
              <a:rPr lang="en-US" sz="1400">
                <a:solidFill>
                  <a:srgbClr val="FFFFFF"/>
                </a:solidFill>
              </a:rPr>
            </a:br>
            <a:r>
              <a:rPr lang="en-US" sz="1400">
                <a:solidFill>
                  <a:srgbClr val="FFFFFF"/>
                </a:solidFill>
              </a:rPr>
              <a:t>M</a:t>
            </a:r>
            <a:r>
              <a:rPr lang="en-US" sz="1200">
                <a:solidFill>
                  <a:srgbClr val="FFFFFF"/>
                </a:solidFill>
              </a:rPr>
              <a:t>anaging Dir &amp; Partner, BCG</a:t>
            </a:r>
          </a:p>
        </p:txBody>
      </p:sp>
    </p:spTree>
    <p:extLst>
      <p:ext uri="{BB962C8B-B14F-4D97-AF65-F5344CB8AC3E}">
        <p14:creationId xmlns:p14="http://schemas.microsoft.com/office/powerpoint/2010/main" val="1870112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199450-B25D-E3E6-A4C5-E94A2C0C1CEC}"/>
              </a:ext>
            </a:extLst>
          </p:cNvPr>
          <p:cNvSpPr>
            <a:spLocks noGrp="1"/>
          </p:cNvSpPr>
          <p:nvPr>
            <p:ph type="sldNum" sz="quarter" idx="4"/>
          </p:nvPr>
        </p:nvSpPr>
        <p:spPr/>
        <p:txBody>
          <a:bodyPr/>
          <a:lstStyle/>
          <a:p>
            <a:fld id="{965D7E3C-F77B-724E-9522-2379589B8738}" type="slidenum">
              <a:rPr lang="en-US" smtClean="0"/>
              <a:pPr/>
              <a:t>4</a:t>
            </a:fld>
            <a:endParaRPr lang="en-US"/>
          </a:p>
        </p:txBody>
      </p:sp>
      <p:sp>
        <p:nvSpPr>
          <p:cNvPr id="2" name="Title 1">
            <a:extLst>
              <a:ext uri="{FF2B5EF4-FFF2-40B4-BE49-F238E27FC236}">
                <a16:creationId xmlns:a16="http://schemas.microsoft.com/office/drawing/2014/main" id="{5C658B3B-65EB-F769-769B-3E5A81D8E1ED}"/>
              </a:ext>
            </a:extLst>
          </p:cNvPr>
          <p:cNvSpPr>
            <a:spLocks noGrp="1"/>
          </p:cNvSpPr>
          <p:nvPr>
            <p:ph type="title"/>
          </p:nvPr>
        </p:nvSpPr>
        <p:spPr/>
        <p:txBody>
          <a:bodyPr/>
          <a:lstStyle/>
          <a:p>
            <a:r>
              <a:rPr lang="en-US"/>
              <a:t>Recent Publications and Activities</a:t>
            </a:r>
          </a:p>
        </p:txBody>
      </p:sp>
      <p:sp>
        <p:nvSpPr>
          <p:cNvPr id="3" name="Content Placeholder 2">
            <a:extLst>
              <a:ext uri="{FF2B5EF4-FFF2-40B4-BE49-F238E27FC236}">
                <a16:creationId xmlns:a16="http://schemas.microsoft.com/office/drawing/2014/main" id="{2D6C41F6-1B20-3ECE-F143-2FDB7A1DC1E1}"/>
              </a:ext>
            </a:extLst>
          </p:cNvPr>
          <p:cNvSpPr>
            <a:spLocks noGrp="1"/>
          </p:cNvSpPr>
          <p:nvPr>
            <p:ph sz="quarter" idx="14"/>
          </p:nvPr>
        </p:nvSpPr>
        <p:spPr/>
        <p:txBody>
          <a:bodyPr vert="horz" lIns="91440" tIns="45720" rIns="91440" bIns="45720" rtlCol="0" anchor="t">
            <a:normAutofit/>
          </a:bodyPr>
          <a:lstStyle/>
          <a:p>
            <a:pPr marL="0" indent="0">
              <a:lnSpc>
                <a:spcPct val="100000"/>
              </a:lnSpc>
              <a:buNone/>
            </a:pPr>
            <a:r>
              <a:rPr lang="en-US">
                <a:latin typeface="Gotham Book"/>
              </a:rPr>
              <a:t>Global Food for Thought</a:t>
            </a:r>
          </a:p>
          <a:p>
            <a:pPr marL="285750" indent="-285750">
              <a:lnSpc>
                <a:spcPct val="100000"/>
              </a:lnSpc>
              <a:buFont typeface="Arial" panose="020B0604020202020204" pitchFamily="34" charset="0"/>
              <a:buChar char="•"/>
            </a:pPr>
            <a:r>
              <a:rPr lang="en-US">
                <a:latin typeface="Gotham Book"/>
              </a:rPr>
              <a:t>Stewardship, Sovereignty, and Solutions blog series</a:t>
            </a:r>
          </a:p>
          <a:p>
            <a:pPr marL="285750" indent="-285750">
              <a:lnSpc>
                <a:spcPct val="100000"/>
              </a:lnSpc>
              <a:buFont typeface="Arial" panose="020B0604020202020204" pitchFamily="34" charset="0"/>
              <a:buChar char="•"/>
            </a:pPr>
            <a:r>
              <a:rPr lang="en-US">
                <a:latin typeface="Gotham Book"/>
              </a:rPr>
              <a:t>News brief</a:t>
            </a:r>
          </a:p>
          <a:p>
            <a:pPr marL="285750" indent="-285750">
              <a:lnSpc>
                <a:spcPct val="100000"/>
              </a:lnSpc>
              <a:buChar char="•"/>
            </a:pPr>
            <a:r>
              <a:rPr lang="en-US">
                <a:latin typeface="Gotham Book"/>
              </a:rPr>
              <a:t>Limited podcast series</a:t>
            </a:r>
          </a:p>
          <a:p>
            <a:endParaRPr lang="en-US"/>
          </a:p>
        </p:txBody>
      </p:sp>
      <p:pic>
        <p:nvPicPr>
          <p:cNvPr id="1026" name="Picture 2">
            <a:extLst>
              <a:ext uri="{FF2B5EF4-FFF2-40B4-BE49-F238E27FC236}">
                <a16:creationId xmlns:a16="http://schemas.microsoft.com/office/drawing/2014/main" id="{37B0C91E-EFB4-A143-298F-B476D0B3D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075" y="395188"/>
            <a:ext cx="4160656" cy="60676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3C23BE-EB05-3F75-10EC-65367F5B0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546" y="1996618"/>
            <a:ext cx="3781425"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589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49F2A3-63C9-75EB-2581-2A8F4E3E5580}"/>
              </a:ext>
            </a:extLst>
          </p:cNvPr>
          <p:cNvSpPr>
            <a:spLocks noGrp="1"/>
          </p:cNvSpPr>
          <p:nvPr>
            <p:ph idx="1"/>
          </p:nvPr>
        </p:nvSpPr>
        <p:spPr>
          <a:xfrm>
            <a:off x="798938" y="1769724"/>
            <a:ext cx="4806358" cy="4216879"/>
          </a:xfrm>
        </p:spPr>
        <p:txBody>
          <a:bodyPr vert="horz" lIns="91440" tIns="45720" rIns="91440" bIns="45720" rtlCol="0" anchor="t">
            <a:noAutofit/>
          </a:bodyPr>
          <a:lstStyle/>
          <a:p>
            <a:pPr>
              <a:lnSpc>
                <a:spcPct val="110000"/>
              </a:lnSpc>
            </a:pPr>
            <a:r>
              <a:rPr lang="en-US" sz="2000">
                <a:latin typeface="Gotham Book"/>
              </a:rPr>
              <a:t>Global Food for Thought Blogs</a:t>
            </a:r>
          </a:p>
          <a:p>
            <a:pPr marL="457200" indent="-457200">
              <a:lnSpc>
                <a:spcPct val="110000"/>
              </a:lnSpc>
              <a:buFont typeface="Arial" panose="020B0604020202020204" pitchFamily="34" charset="0"/>
              <a:buChar char="•"/>
            </a:pPr>
            <a:r>
              <a:rPr lang="en-US" sz="2000">
                <a:latin typeface="Gotham Book"/>
              </a:rPr>
              <a:t>Queering Farming: How LGBTQIA+ Farmers are Reimagining Farming (</a:t>
            </a:r>
            <a:r>
              <a:rPr lang="en-US" sz="2000">
                <a:latin typeface="Gotham Book"/>
                <a:hlinkClick r:id="rId4"/>
              </a:rPr>
              <a:t>link</a:t>
            </a:r>
            <a:r>
              <a:rPr lang="en-US" sz="2000">
                <a:latin typeface="Gotham Book"/>
              </a:rPr>
              <a:t>)</a:t>
            </a:r>
            <a:endParaRPr lang="en-US" sz="2000"/>
          </a:p>
          <a:p>
            <a:pPr marL="457200" indent="-457200">
              <a:lnSpc>
                <a:spcPct val="110000"/>
              </a:lnSpc>
              <a:buFont typeface="Arial" panose="020B0604020202020204" pitchFamily="34" charset="0"/>
              <a:buChar char="•"/>
            </a:pPr>
            <a:r>
              <a:rPr lang="en-US" sz="2000">
                <a:latin typeface="Gotham Book"/>
              </a:rPr>
              <a:t>Agricultural Investment: Foreign Aid for Global Prosperity (</a:t>
            </a:r>
            <a:r>
              <a:rPr lang="en-US" sz="2000">
                <a:latin typeface="Gotham Book"/>
                <a:hlinkClick r:id="rId5"/>
              </a:rPr>
              <a:t>link</a:t>
            </a:r>
            <a:r>
              <a:rPr lang="en-US" sz="2000">
                <a:latin typeface="Gotham Book"/>
              </a:rPr>
              <a:t>)</a:t>
            </a:r>
            <a:endParaRPr lang="en-US" sz="2000"/>
          </a:p>
          <a:p>
            <a:pPr marL="457200" indent="-457200">
              <a:lnSpc>
                <a:spcPct val="110000"/>
              </a:lnSpc>
              <a:buFont typeface="Arial" panose="020B0604020202020204" pitchFamily="34" charset="0"/>
              <a:buChar char="•"/>
            </a:pPr>
            <a:r>
              <a:rPr lang="en-US" sz="2000">
                <a:latin typeface="Gotham Book"/>
              </a:rPr>
              <a:t>Beating the Odds: The Mothers and Children of the 1,000 Days Movement (and accompanying videos; </a:t>
            </a:r>
            <a:r>
              <a:rPr lang="en-US" sz="2000">
                <a:latin typeface="Gotham Book"/>
                <a:hlinkClick r:id="rId6"/>
              </a:rPr>
              <a:t>link</a:t>
            </a:r>
            <a:r>
              <a:rPr lang="en-US" sz="2000">
                <a:latin typeface="Gotham Book"/>
              </a:rPr>
              <a:t>)</a:t>
            </a:r>
          </a:p>
          <a:p>
            <a:pPr marL="457200" indent="-457200">
              <a:lnSpc>
                <a:spcPct val="110000"/>
              </a:lnSpc>
              <a:buFont typeface="Arial" panose="020B0604020202020204" pitchFamily="34" charset="0"/>
              <a:buChar char="•"/>
            </a:pPr>
            <a:endParaRPr lang="en-US" sz="2000"/>
          </a:p>
        </p:txBody>
      </p:sp>
      <p:sp>
        <p:nvSpPr>
          <p:cNvPr id="3" name="Slide Number Placeholder 2">
            <a:extLst>
              <a:ext uri="{FF2B5EF4-FFF2-40B4-BE49-F238E27FC236}">
                <a16:creationId xmlns:a16="http://schemas.microsoft.com/office/drawing/2014/main" id="{0BC5AA5B-630A-7359-4993-FA1FCFA9BD50}"/>
              </a:ext>
            </a:extLst>
          </p:cNvPr>
          <p:cNvSpPr>
            <a:spLocks noGrp="1"/>
          </p:cNvSpPr>
          <p:nvPr>
            <p:ph type="sldNum" sz="quarter" idx="4"/>
          </p:nvPr>
        </p:nvSpPr>
        <p:spPr/>
        <p:txBody>
          <a:bodyPr/>
          <a:lstStyle/>
          <a:p>
            <a:fld id="{965D7E3C-F77B-724E-9522-2379589B8738}" type="slidenum">
              <a:rPr lang="en-US" smtClean="0"/>
              <a:pPr/>
              <a:t>5</a:t>
            </a:fld>
            <a:endParaRPr lang="en-US"/>
          </a:p>
        </p:txBody>
      </p:sp>
      <p:sp>
        <p:nvSpPr>
          <p:cNvPr id="4" name="Title 3">
            <a:extLst>
              <a:ext uri="{FF2B5EF4-FFF2-40B4-BE49-F238E27FC236}">
                <a16:creationId xmlns:a16="http://schemas.microsoft.com/office/drawing/2014/main" id="{FA5F8B0B-1D3D-A74D-B927-B497E6B61837}"/>
              </a:ext>
            </a:extLst>
          </p:cNvPr>
          <p:cNvSpPr>
            <a:spLocks noGrp="1"/>
          </p:cNvSpPr>
          <p:nvPr>
            <p:ph type="title"/>
          </p:nvPr>
        </p:nvSpPr>
        <p:spPr/>
        <p:txBody>
          <a:bodyPr/>
          <a:lstStyle/>
          <a:p>
            <a:r>
              <a:rPr lang="en-US"/>
              <a:t>Recent Publications and Activities</a:t>
            </a:r>
          </a:p>
        </p:txBody>
      </p:sp>
      <p:pic>
        <p:nvPicPr>
          <p:cNvPr id="6" name="Online Media 5" title="1,000 Days: Revisiting the Mothers and Children of Uganda">
            <a:hlinkClick r:id="" action="ppaction://media"/>
            <a:extLst>
              <a:ext uri="{FF2B5EF4-FFF2-40B4-BE49-F238E27FC236}">
                <a16:creationId xmlns:a16="http://schemas.microsoft.com/office/drawing/2014/main" id="{DD34D738-1479-CF12-88DC-4FD571391A0D}"/>
              </a:ext>
            </a:extLst>
          </p:cNvPr>
          <p:cNvPicPr>
            <a:picLocks noRot="1" noChangeAspect="1"/>
          </p:cNvPicPr>
          <p:nvPr>
            <a:videoFile r:link="rId1"/>
          </p:nvPr>
        </p:nvPicPr>
        <p:blipFill>
          <a:blip r:embed="rId7"/>
          <a:stretch>
            <a:fillRect/>
          </a:stretch>
        </p:blipFill>
        <p:spPr>
          <a:xfrm>
            <a:off x="6096001" y="1839015"/>
            <a:ext cx="5499651" cy="4063447"/>
          </a:xfrm>
          <a:prstGeom prst="rect">
            <a:avLst/>
          </a:prstGeom>
        </p:spPr>
      </p:pic>
    </p:spTree>
    <p:extLst>
      <p:ext uri="{BB962C8B-B14F-4D97-AF65-F5344CB8AC3E}">
        <p14:creationId xmlns:p14="http://schemas.microsoft.com/office/powerpoint/2010/main" val="83842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C62E22-8BF1-00D2-F508-AE5D0AF50CFF}"/>
              </a:ext>
            </a:extLst>
          </p:cNvPr>
          <p:cNvSpPr>
            <a:spLocks noGrp="1"/>
          </p:cNvSpPr>
          <p:nvPr>
            <p:ph type="sldNum" sz="quarter" idx="4"/>
          </p:nvPr>
        </p:nvSpPr>
        <p:spPr/>
        <p:txBody>
          <a:bodyPr/>
          <a:lstStyle/>
          <a:p>
            <a:fld id="{965D7E3C-F77B-724E-9522-2379589B8738}" type="slidenum">
              <a:rPr lang="en-US" smtClean="0"/>
              <a:pPr/>
              <a:t>6</a:t>
            </a:fld>
            <a:endParaRPr lang="en-US"/>
          </a:p>
        </p:txBody>
      </p:sp>
      <p:sp>
        <p:nvSpPr>
          <p:cNvPr id="4" name="Content Placeholder 3">
            <a:extLst>
              <a:ext uri="{FF2B5EF4-FFF2-40B4-BE49-F238E27FC236}">
                <a16:creationId xmlns:a16="http://schemas.microsoft.com/office/drawing/2014/main" id="{BAEA11E2-298B-7B8A-7CFB-89A2C9383AA6}"/>
              </a:ext>
            </a:extLst>
          </p:cNvPr>
          <p:cNvSpPr>
            <a:spLocks noGrp="1"/>
          </p:cNvSpPr>
          <p:nvPr>
            <p:ph sz="quarter" idx="14"/>
          </p:nvPr>
        </p:nvSpPr>
        <p:spPr/>
        <p:txBody>
          <a:bodyPr vert="horz" lIns="91440" tIns="45720" rIns="91440" bIns="45720" rtlCol="0" anchor="t">
            <a:normAutofit/>
          </a:bodyPr>
          <a:lstStyle/>
          <a:p>
            <a:pPr>
              <a:lnSpc>
                <a:spcPct val="100000"/>
              </a:lnSpc>
            </a:pPr>
            <a:r>
              <a:rPr lang="en-US">
                <a:latin typeface="Gotham Book"/>
              </a:rPr>
              <a:t>Task Force on Hunger, Nutrition, and Health </a:t>
            </a:r>
            <a:endParaRPr lang="en-US"/>
          </a:p>
          <a:p>
            <a:pPr marL="285750" indent="-285750">
              <a:lnSpc>
                <a:spcPct val="100000"/>
              </a:lnSpc>
              <a:buFont typeface="Arial" panose="020B0604020202020204" pitchFamily="34" charset="0"/>
              <a:buChar char="•"/>
            </a:pPr>
            <a:r>
              <a:rPr lang="en-US"/>
              <a:t>Informing the 2022 White House Conference on Hunger, Nutrition, and Health</a:t>
            </a:r>
          </a:p>
          <a:p>
            <a:pPr marL="285750" indent="-285750">
              <a:lnSpc>
                <a:spcPct val="100000"/>
              </a:lnSpc>
              <a:buFont typeface="Arial" panose="020B0604020202020204" pitchFamily="34" charset="0"/>
              <a:buChar char="•"/>
            </a:pPr>
            <a:r>
              <a:rPr lang="en-US"/>
              <a:t>Listening sessions – blog series, policy brief</a:t>
            </a:r>
          </a:p>
        </p:txBody>
      </p:sp>
      <p:pic>
        <p:nvPicPr>
          <p:cNvPr id="8" name="Google Shape;249;p37">
            <a:extLst>
              <a:ext uri="{FF2B5EF4-FFF2-40B4-BE49-F238E27FC236}">
                <a16:creationId xmlns:a16="http://schemas.microsoft.com/office/drawing/2014/main" id="{F4B9BF3E-DD78-5A71-6CB1-447DD29881E2}"/>
              </a:ext>
            </a:extLst>
          </p:cNvPr>
          <p:cNvPicPr preferRelativeResize="0"/>
          <p:nvPr/>
        </p:nvPicPr>
        <p:blipFill rotWithShape="1">
          <a:blip r:embed="rId3">
            <a:alphaModFix/>
          </a:blip>
          <a:srcRect l="466" t="1788" r="382" b="16556"/>
          <a:stretch/>
        </p:blipFill>
        <p:spPr>
          <a:xfrm>
            <a:off x="5964013" y="324839"/>
            <a:ext cx="5232400" cy="6208321"/>
          </a:xfrm>
          <a:prstGeom prst="rect">
            <a:avLst/>
          </a:prstGeom>
          <a:noFill/>
          <a:ln w="9525" cap="flat" cmpd="sng">
            <a:solidFill>
              <a:schemeClr val="dk1"/>
            </a:solidFill>
            <a:prstDash val="solid"/>
            <a:round/>
            <a:headEnd type="none" w="sm" len="sm"/>
            <a:tailEnd type="none" w="sm" len="sm"/>
          </a:ln>
        </p:spPr>
      </p:pic>
      <p:sp>
        <p:nvSpPr>
          <p:cNvPr id="9" name="Title 2">
            <a:extLst>
              <a:ext uri="{FF2B5EF4-FFF2-40B4-BE49-F238E27FC236}">
                <a16:creationId xmlns:a16="http://schemas.microsoft.com/office/drawing/2014/main" id="{6C87F0A5-BE5C-E820-1122-1BCC89C6CDE5}"/>
              </a:ext>
            </a:extLst>
          </p:cNvPr>
          <p:cNvSpPr>
            <a:spLocks noGrp="1"/>
          </p:cNvSpPr>
          <p:nvPr>
            <p:ph type="title"/>
          </p:nvPr>
        </p:nvSpPr>
        <p:spPr>
          <a:xfrm>
            <a:off x="430924" y="1192696"/>
            <a:ext cx="3410608" cy="1093304"/>
          </a:xfrm>
        </p:spPr>
        <p:txBody>
          <a:bodyPr>
            <a:normAutofit/>
          </a:bodyPr>
          <a:lstStyle/>
          <a:p>
            <a:r>
              <a:rPr lang="en-US">
                <a:latin typeface="Chronicle Text G1 Semi"/>
              </a:rPr>
              <a:t>Recent Publications and Activities</a:t>
            </a:r>
          </a:p>
        </p:txBody>
      </p:sp>
    </p:spTree>
    <p:extLst>
      <p:ext uri="{BB962C8B-B14F-4D97-AF65-F5344CB8AC3E}">
        <p14:creationId xmlns:p14="http://schemas.microsoft.com/office/powerpoint/2010/main" val="330284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F4F49-DBF2-A492-E96C-4D9825955105}"/>
              </a:ext>
            </a:extLst>
          </p:cNvPr>
          <p:cNvSpPr>
            <a:spLocks noGrp="1"/>
          </p:cNvSpPr>
          <p:nvPr>
            <p:ph type="sldNum" sz="quarter" idx="4"/>
          </p:nvPr>
        </p:nvSpPr>
        <p:spPr/>
        <p:txBody>
          <a:bodyPr/>
          <a:lstStyle/>
          <a:p>
            <a:fld id="{965D7E3C-F77B-724E-9522-2379589B8738}" type="slidenum">
              <a:rPr lang="en-US" smtClean="0"/>
              <a:pPr/>
              <a:t>7</a:t>
            </a:fld>
            <a:endParaRPr lang="en-US"/>
          </a:p>
        </p:txBody>
      </p:sp>
      <p:sp>
        <p:nvSpPr>
          <p:cNvPr id="3" name="Title 2">
            <a:extLst>
              <a:ext uri="{FF2B5EF4-FFF2-40B4-BE49-F238E27FC236}">
                <a16:creationId xmlns:a16="http://schemas.microsoft.com/office/drawing/2014/main" id="{14FE118F-75C4-0B02-FE91-75CDD0894060}"/>
              </a:ext>
            </a:extLst>
          </p:cNvPr>
          <p:cNvSpPr>
            <a:spLocks noGrp="1"/>
          </p:cNvSpPr>
          <p:nvPr>
            <p:ph type="title"/>
          </p:nvPr>
        </p:nvSpPr>
        <p:spPr/>
        <p:txBody>
          <a:bodyPr/>
          <a:lstStyle/>
          <a:p>
            <a:r>
              <a:rPr lang="en-US"/>
              <a:t>Recent Publications and Activities</a:t>
            </a:r>
          </a:p>
        </p:txBody>
      </p:sp>
      <p:sp>
        <p:nvSpPr>
          <p:cNvPr id="4" name="Content Placeholder 3">
            <a:extLst>
              <a:ext uri="{FF2B5EF4-FFF2-40B4-BE49-F238E27FC236}">
                <a16:creationId xmlns:a16="http://schemas.microsoft.com/office/drawing/2014/main" id="{2071C5C0-805D-0B23-B1F7-62136DE98A46}"/>
              </a:ext>
            </a:extLst>
          </p:cNvPr>
          <p:cNvSpPr>
            <a:spLocks noGrp="1"/>
          </p:cNvSpPr>
          <p:nvPr>
            <p:ph sz="quarter" idx="14"/>
          </p:nvPr>
        </p:nvSpPr>
        <p:spPr>
          <a:xfrm>
            <a:off x="454520" y="2743200"/>
            <a:ext cx="2984740" cy="3200400"/>
          </a:xfrm>
        </p:spPr>
        <p:txBody>
          <a:bodyPr vert="horz" lIns="91440" tIns="45720" rIns="91440" bIns="45720" rtlCol="0" anchor="t">
            <a:normAutofit/>
          </a:bodyPr>
          <a:lstStyle/>
          <a:p>
            <a:pPr>
              <a:lnSpc>
                <a:spcPct val="100000"/>
              </a:lnSpc>
            </a:pPr>
            <a:r>
              <a:rPr lang="en-US">
                <a:latin typeface="Gotham Book"/>
              </a:rPr>
              <a:t>Bridging the Gap: A “Sustainable Food Seal” Needed to Improve Transparency between Farmers and Consumers about Sustainable Food Production (</a:t>
            </a:r>
            <a:r>
              <a:rPr lang="en-US">
                <a:latin typeface="Gotham Book"/>
                <a:hlinkClick r:id="rId3"/>
              </a:rPr>
              <a:t>link</a:t>
            </a:r>
            <a:r>
              <a:rPr lang="en-US">
                <a:latin typeface="Gotham Book"/>
              </a:rPr>
              <a:t>)</a:t>
            </a:r>
            <a:endParaRPr lang="en-US"/>
          </a:p>
        </p:txBody>
      </p:sp>
      <p:pic>
        <p:nvPicPr>
          <p:cNvPr id="7" name="Content Placeholder 6" descr="A picture containing text, screenshot, font, design&#10;&#10;Description automatically generated">
            <a:extLst>
              <a:ext uri="{FF2B5EF4-FFF2-40B4-BE49-F238E27FC236}">
                <a16:creationId xmlns:a16="http://schemas.microsoft.com/office/drawing/2014/main" id="{6A5A0345-B09A-2A48-1064-4CD9795EBBF5}"/>
              </a:ext>
            </a:extLst>
          </p:cNvPr>
          <p:cNvPicPr>
            <a:picLocks noGrp="1" noChangeAspect="1"/>
          </p:cNvPicPr>
          <p:nvPr>
            <p:ph sz="quarter" idx="15"/>
          </p:nvPr>
        </p:nvPicPr>
        <p:blipFill>
          <a:blip r:embed="rId4"/>
          <a:stretch>
            <a:fillRect/>
          </a:stretch>
        </p:blipFill>
        <p:spPr>
          <a:xfrm>
            <a:off x="6312149" y="457200"/>
            <a:ext cx="4536128" cy="5943600"/>
          </a:xfrm>
        </p:spPr>
      </p:pic>
    </p:spTree>
    <p:extLst>
      <p:ext uri="{BB962C8B-B14F-4D97-AF65-F5344CB8AC3E}">
        <p14:creationId xmlns:p14="http://schemas.microsoft.com/office/powerpoint/2010/main" val="222765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8EB9ED-8E0C-2680-2F33-EA374195A496}"/>
              </a:ext>
            </a:extLst>
          </p:cNvPr>
          <p:cNvSpPr>
            <a:spLocks noGrp="1"/>
          </p:cNvSpPr>
          <p:nvPr>
            <p:ph type="sldNum" sz="quarter" idx="4"/>
          </p:nvPr>
        </p:nvSpPr>
        <p:spPr/>
        <p:txBody>
          <a:bodyPr/>
          <a:lstStyle/>
          <a:p>
            <a:fld id="{965D7E3C-F77B-724E-9522-2379589B8738}" type="slidenum">
              <a:rPr lang="en-US" smtClean="0"/>
              <a:pPr/>
              <a:t>8</a:t>
            </a:fld>
            <a:endParaRPr lang="en-US"/>
          </a:p>
        </p:txBody>
      </p:sp>
      <p:sp>
        <p:nvSpPr>
          <p:cNvPr id="4" name="Content Placeholder 3">
            <a:extLst>
              <a:ext uri="{FF2B5EF4-FFF2-40B4-BE49-F238E27FC236}">
                <a16:creationId xmlns:a16="http://schemas.microsoft.com/office/drawing/2014/main" id="{5C415C7A-841F-2216-67D2-59119750BB7A}"/>
              </a:ext>
            </a:extLst>
          </p:cNvPr>
          <p:cNvSpPr>
            <a:spLocks noGrp="1"/>
          </p:cNvSpPr>
          <p:nvPr>
            <p:ph sz="quarter" idx="14"/>
          </p:nvPr>
        </p:nvSpPr>
        <p:spPr>
          <a:xfrm>
            <a:off x="424526" y="2743200"/>
            <a:ext cx="3266107" cy="3200400"/>
          </a:xfrm>
        </p:spPr>
        <p:txBody>
          <a:bodyPr vert="horz" lIns="91440" tIns="45720" rIns="91440" bIns="45720" rtlCol="0" anchor="t">
            <a:normAutofit/>
          </a:bodyPr>
          <a:lstStyle/>
          <a:p>
            <a:pPr>
              <a:lnSpc>
                <a:spcPct val="100000"/>
              </a:lnSpc>
            </a:pPr>
            <a:r>
              <a:rPr lang="en-US">
                <a:latin typeface="Gotham Book"/>
              </a:rPr>
              <a:t>Conference on Agriculture for Health: Priority Setting to Solve the Ultimate Grand Challenge</a:t>
            </a:r>
            <a:endParaRPr lang="en-US"/>
          </a:p>
        </p:txBody>
      </p:sp>
      <p:pic>
        <p:nvPicPr>
          <p:cNvPr id="11" name="Picture 10" descr="A group of people sitting in chairs&#10;&#10;Description automatically generated with medium confidence">
            <a:extLst>
              <a:ext uri="{FF2B5EF4-FFF2-40B4-BE49-F238E27FC236}">
                <a16:creationId xmlns:a16="http://schemas.microsoft.com/office/drawing/2014/main" id="{BF63A0DA-C3E2-DAF7-7930-4A5CF8D06A0E}"/>
              </a:ext>
            </a:extLst>
          </p:cNvPr>
          <p:cNvPicPr>
            <a:picLocks noChangeAspect="1"/>
          </p:cNvPicPr>
          <p:nvPr/>
        </p:nvPicPr>
        <p:blipFill>
          <a:blip r:embed="rId3"/>
          <a:stretch>
            <a:fillRect/>
          </a:stretch>
        </p:blipFill>
        <p:spPr>
          <a:xfrm>
            <a:off x="5437865" y="4586241"/>
            <a:ext cx="2970603" cy="1980402"/>
          </a:xfrm>
          <a:prstGeom prst="rect">
            <a:avLst/>
          </a:prstGeom>
        </p:spPr>
      </p:pic>
      <p:pic>
        <p:nvPicPr>
          <p:cNvPr id="15" name="Picture 14" descr="A person speaking at a podium&#10;&#10;Description automatically generated with medium confidence">
            <a:extLst>
              <a:ext uri="{FF2B5EF4-FFF2-40B4-BE49-F238E27FC236}">
                <a16:creationId xmlns:a16="http://schemas.microsoft.com/office/drawing/2014/main" id="{6CA3A1C4-E491-9FB8-01B8-F90AEBCA67BB}"/>
              </a:ext>
            </a:extLst>
          </p:cNvPr>
          <p:cNvPicPr>
            <a:picLocks noChangeAspect="1"/>
          </p:cNvPicPr>
          <p:nvPr/>
        </p:nvPicPr>
        <p:blipFill>
          <a:blip r:embed="rId4"/>
          <a:stretch>
            <a:fillRect/>
          </a:stretch>
        </p:blipFill>
        <p:spPr>
          <a:xfrm>
            <a:off x="5437864" y="331822"/>
            <a:ext cx="6058279" cy="4105947"/>
          </a:xfrm>
          <a:prstGeom prst="rect">
            <a:avLst/>
          </a:prstGeom>
        </p:spPr>
      </p:pic>
      <p:pic>
        <p:nvPicPr>
          <p:cNvPr id="17" name="Picture 16" descr="A person standing at a podium&#10;&#10;Description automatically generated with medium confidence">
            <a:extLst>
              <a:ext uri="{FF2B5EF4-FFF2-40B4-BE49-F238E27FC236}">
                <a16:creationId xmlns:a16="http://schemas.microsoft.com/office/drawing/2014/main" id="{1CD61C33-A81A-7B97-BA23-66E5987FDB28}"/>
              </a:ext>
            </a:extLst>
          </p:cNvPr>
          <p:cNvPicPr>
            <a:picLocks noChangeAspect="1"/>
          </p:cNvPicPr>
          <p:nvPr/>
        </p:nvPicPr>
        <p:blipFill>
          <a:blip r:embed="rId5"/>
          <a:stretch>
            <a:fillRect/>
          </a:stretch>
        </p:blipFill>
        <p:spPr>
          <a:xfrm>
            <a:off x="8525540" y="4586241"/>
            <a:ext cx="2970603" cy="1980402"/>
          </a:xfrm>
          <a:prstGeom prst="rect">
            <a:avLst/>
          </a:prstGeom>
        </p:spPr>
      </p:pic>
      <p:sp>
        <p:nvSpPr>
          <p:cNvPr id="8" name="Title 2">
            <a:extLst>
              <a:ext uri="{FF2B5EF4-FFF2-40B4-BE49-F238E27FC236}">
                <a16:creationId xmlns:a16="http://schemas.microsoft.com/office/drawing/2014/main" id="{C0488DA1-B1B9-0FC3-A1BB-71C215E216A2}"/>
              </a:ext>
            </a:extLst>
          </p:cNvPr>
          <p:cNvSpPr>
            <a:spLocks noGrp="1"/>
          </p:cNvSpPr>
          <p:nvPr>
            <p:ph type="title"/>
          </p:nvPr>
        </p:nvSpPr>
        <p:spPr>
          <a:xfrm>
            <a:off x="430924" y="1192696"/>
            <a:ext cx="3371194" cy="1093304"/>
          </a:xfrm>
        </p:spPr>
        <p:txBody>
          <a:bodyPr>
            <a:normAutofit/>
          </a:bodyPr>
          <a:lstStyle/>
          <a:p>
            <a:r>
              <a:rPr lang="en-US">
                <a:latin typeface="Chronicle Text G1 Semi"/>
              </a:rPr>
              <a:t>Recent Publications and Activities</a:t>
            </a:r>
          </a:p>
        </p:txBody>
      </p:sp>
    </p:spTree>
    <p:extLst>
      <p:ext uri="{BB962C8B-B14F-4D97-AF65-F5344CB8AC3E}">
        <p14:creationId xmlns:p14="http://schemas.microsoft.com/office/powerpoint/2010/main" val="414625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61916-29BF-87A0-6675-24BAA539B0BF}"/>
              </a:ext>
            </a:extLst>
          </p:cNvPr>
          <p:cNvSpPr>
            <a:spLocks noGrp="1"/>
          </p:cNvSpPr>
          <p:nvPr>
            <p:ph idx="1"/>
          </p:nvPr>
        </p:nvSpPr>
        <p:spPr>
          <a:xfrm>
            <a:off x="754584" y="1967033"/>
            <a:ext cx="5277746" cy="3976566"/>
          </a:xfrm>
        </p:spPr>
        <p:txBody>
          <a:bodyPr vert="horz" lIns="91440" tIns="45720" rIns="91440" bIns="45720" rtlCol="0" anchor="t">
            <a:normAutofit/>
          </a:bodyPr>
          <a:lstStyle/>
          <a:p>
            <a:pPr marL="457200" indent="-457200">
              <a:buFont typeface="Arial" panose="020B0604020202020204" pitchFamily="34" charset="0"/>
              <a:buChar char="•"/>
            </a:pPr>
            <a:r>
              <a:rPr lang="en-US" sz="2400">
                <a:latin typeface="Gotham Book"/>
              </a:rPr>
              <a:t>Regenerative Agriculture Research Project</a:t>
            </a:r>
          </a:p>
          <a:p>
            <a:pPr marL="457200" indent="-457200">
              <a:buFont typeface="Arial" panose="020B0604020202020204" pitchFamily="34" charset="0"/>
              <a:buChar char="•"/>
            </a:pPr>
            <a:r>
              <a:rPr lang="en-US" sz="2400">
                <a:latin typeface="Gotham Book"/>
              </a:rPr>
              <a:t>Sustainability Roundtables</a:t>
            </a:r>
          </a:p>
          <a:p>
            <a:pPr marL="914400" lvl="1" indent="-457200">
              <a:buFont typeface="Arial" panose="020B0604020202020204" pitchFamily="34" charset="0"/>
              <a:buChar char="•"/>
            </a:pPr>
            <a:r>
              <a:rPr lang="en-US" sz="2000">
                <a:latin typeface="Gotham Book"/>
              </a:rPr>
              <a:t>Bridging the gap between farmers and consumers</a:t>
            </a:r>
          </a:p>
          <a:p>
            <a:pPr marL="457200" indent="-457200">
              <a:buFont typeface="Arial" panose="020B0604020202020204" pitchFamily="34" charset="0"/>
              <a:buChar char="•"/>
            </a:pPr>
            <a:r>
              <a:rPr lang="en-US" sz="2400">
                <a:latin typeface="Gotham Book"/>
              </a:rPr>
              <a:t>Responsive Agriculture</a:t>
            </a:r>
          </a:p>
          <a:p>
            <a:endParaRPr lang="en-US">
              <a:latin typeface="Gotham Book"/>
            </a:endParaRPr>
          </a:p>
          <a:p>
            <a:endParaRPr lang="en-US">
              <a:latin typeface="Gotham Book"/>
            </a:endParaRPr>
          </a:p>
        </p:txBody>
      </p:sp>
      <p:sp>
        <p:nvSpPr>
          <p:cNvPr id="3" name="Slide Number Placeholder 2">
            <a:extLst>
              <a:ext uri="{FF2B5EF4-FFF2-40B4-BE49-F238E27FC236}">
                <a16:creationId xmlns:a16="http://schemas.microsoft.com/office/drawing/2014/main" id="{AABA02EB-243D-4C07-7A9E-C8C6CB237F9B}"/>
              </a:ext>
            </a:extLst>
          </p:cNvPr>
          <p:cNvSpPr>
            <a:spLocks noGrp="1"/>
          </p:cNvSpPr>
          <p:nvPr>
            <p:ph type="sldNum" sz="quarter" idx="4"/>
          </p:nvPr>
        </p:nvSpPr>
        <p:spPr/>
        <p:txBody>
          <a:bodyPr/>
          <a:lstStyle/>
          <a:p>
            <a:fld id="{965D7E3C-F77B-724E-9522-2379589B8738}" type="slidenum">
              <a:rPr lang="en-US" smtClean="0"/>
              <a:pPr/>
              <a:t>9</a:t>
            </a:fld>
            <a:endParaRPr lang="en-US"/>
          </a:p>
        </p:txBody>
      </p:sp>
      <p:sp>
        <p:nvSpPr>
          <p:cNvPr id="4" name="Title 3">
            <a:extLst>
              <a:ext uri="{FF2B5EF4-FFF2-40B4-BE49-F238E27FC236}">
                <a16:creationId xmlns:a16="http://schemas.microsoft.com/office/drawing/2014/main" id="{0259DFC8-D5E9-2814-59C8-CDC765A32CFA}"/>
              </a:ext>
            </a:extLst>
          </p:cNvPr>
          <p:cNvSpPr>
            <a:spLocks noGrp="1"/>
          </p:cNvSpPr>
          <p:nvPr>
            <p:ph type="title"/>
          </p:nvPr>
        </p:nvSpPr>
        <p:spPr/>
        <p:txBody>
          <a:bodyPr/>
          <a:lstStyle/>
          <a:p>
            <a:r>
              <a:rPr lang="en-US"/>
              <a:t>Current Projects and Activities</a:t>
            </a:r>
          </a:p>
        </p:txBody>
      </p:sp>
      <p:sp>
        <p:nvSpPr>
          <p:cNvPr id="6" name="Rectangle 5">
            <a:extLst>
              <a:ext uri="{FF2B5EF4-FFF2-40B4-BE49-F238E27FC236}">
                <a16:creationId xmlns:a16="http://schemas.microsoft.com/office/drawing/2014/main" id="{7D044434-7C80-66C7-4635-8935F419CECE}"/>
              </a:ext>
            </a:extLst>
          </p:cNvPr>
          <p:cNvSpPr/>
          <p:nvPr/>
        </p:nvSpPr>
        <p:spPr>
          <a:xfrm>
            <a:off x="6529205" y="1719367"/>
            <a:ext cx="5293500" cy="380774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Diagram, schematic&#10;&#10;Description automatically generated">
            <a:extLst>
              <a:ext uri="{FF2B5EF4-FFF2-40B4-BE49-F238E27FC236}">
                <a16:creationId xmlns:a16="http://schemas.microsoft.com/office/drawing/2014/main" id="{070EC041-4B7A-762C-D9B3-C18E581EEB9E}"/>
              </a:ext>
            </a:extLst>
          </p:cNvPr>
          <p:cNvPicPr>
            <a:picLocks noChangeAspect="1"/>
          </p:cNvPicPr>
          <p:nvPr/>
        </p:nvPicPr>
        <p:blipFill>
          <a:blip r:embed="rId3"/>
          <a:stretch>
            <a:fillRect/>
          </a:stretch>
        </p:blipFill>
        <p:spPr>
          <a:xfrm>
            <a:off x="6694994" y="1966494"/>
            <a:ext cx="4933107" cy="3351254"/>
          </a:xfrm>
          <a:prstGeom prst="rect">
            <a:avLst/>
          </a:prstGeom>
        </p:spPr>
      </p:pic>
    </p:spTree>
    <p:extLst>
      <p:ext uri="{BB962C8B-B14F-4D97-AF65-F5344CB8AC3E}">
        <p14:creationId xmlns:p14="http://schemas.microsoft.com/office/powerpoint/2010/main" val="1436855079"/>
      </p:ext>
    </p:extLst>
  </p:cSld>
  <p:clrMapOvr>
    <a:masterClrMapping/>
  </p:clrMapOvr>
</p:sld>
</file>

<file path=ppt/theme/theme1.xml><?xml version="1.0" encoding="utf-8"?>
<a:theme xmlns:a="http://schemas.openxmlformats.org/drawingml/2006/main" name="Gradient PPT Template">
  <a:themeElements>
    <a:clrScheme name="Council Theme 1">
      <a:dk1>
        <a:srgbClr val="FFFFFF"/>
      </a:dk1>
      <a:lt1>
        <a:srgbClr val="000000"/>
      </a:lt1>
      <a:dk2>
        <a:srgbClr val="EFECEA"/>
      </a:dk2>
      <a:lt2>
        <a:srgbClr val="000059"/>
      </a:lt2>
      <a:accent1>
        <a:srgbClr val="002AC2"/>
      </a:accent1>
      <a:accent2>
        <a:srgbClr val="175BF1"/>
      </a:accent2>
      <a:accent3>
        <a:srgbClr val="00C6F5"/>
      </a:accent3>
      <a:accent4>
        <a:srgbClr val="00D3A8"/>
      </a:accent4>
      <a:accent5>
        <a:srgbClr val="0C5E38"/>
      </a:accent5>
      <a:accent6>
        <a:srgbClr val="835EFF"/>
      </a:accent6>
      <a:hlink>
        <a:srgbClr val="00C6F5"/>
      </a:hlink>
      <a:folHlink>
        <a:srgbClr val="175B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 PPT Template">
  <a:themeElements>
    <a:clrScheme name="Council Theme 1">
      <a:dk1>
        <a:srgbClr val="FFFFFF"/>
      </a:dk1>
      <a:lt1>
        <a:srgbClr val="000000"/>
      </a:lt1>
      <a:dk2>
        <a:srgbClr val="EFECEA"/>
      </a:dk2>
      <a:lt2>
        <a:srgbClr val="000059"/>
      </a:lt2>
      <a:accent1>
        <a:srgbClr val="002AC2"/>
      </a:accent1>
      <a:accent2>
        <a:srgbClr val="175BF1"/>
      </a:accent2>
      <a:accent3>
        <a:srgbClr val="00C6F5"/>
      </a:accent3>
      <a:accent4>
        <a:srgbClr val="00D3A8"/>
      </a:accent4>
      <a:accent5>
        <a:srgbClr val="0C5E38"/>
      </a:accent5>
      <a:accent6>
        <a:srgbClr val="835EFF"/>
      </a:accent6>
      <a:hlink>
        <a:srgbClr val="00C6F5"/>
      </a:hlink>
      <a:folHlink>
        <a:srgbClr val="175BF1"/>
      </a:folHlink>
    </a:clrScheme>
    <a:fontScheme name="Title Slide">
      <a:majorFont>
        <a:latin typeface="Chronicle Text G3"/>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PPT Template">
  <a:themeElements>
    <a:clrScheme name="Council Theme 1">
      <a:dk1>
        <a:srgbClr val="FFFFFF"/>
      </a:dk1>
      <a:lt1>
        <a:srgbClr val="000000"/>
      </a:lt1>
      <a:dk2>
        <a:srgbClr val="EFECEA"/>
      </a:dk2>
      <a:lt2>
        <a:srgbClr val="000059"/>
      </a:lt2>
      <a:accent1>
        <a:srgbClr val="002AC2"/>
      </a:accent1>
      <a:accent2>
        <a:srgbClr val="175BF1"/>
      </a:accent2>
      <a:accent3>
        <a:srgbClr val="00C6F5"/>
      </a:accent3>
      <a:accent4>
        <a:srgbClr val="00D3A8"/>
      </a:accent4>
      <a:accent5>
        <a:srgbClr val="0C5E38"/>
      </a:accent5>
      <a:accent6>
        <a:srgbClr val="835EFF"/>
      </a:accent6>
      <a:hlink>
        <a:srgbClr val="00C6F5"/>
      </a:hlink>
      <a:folHlink>
        <a:srgbClr val="175B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0c33c8-0465-4581-9371-3972b60c564a">
      <Terms xmlns="http://schemas.microsoft.com/office/infopath/2007/PartnerControls"/>
    </lcf76f155ced4ddcb4097134ff3c332f>
    <TaxCatchAll xmlns="75e6cd23-2e0e-4e4d-bfc4-d898ec82f567" xsi:nil="true"/>
    <SharedWithUsers xmlns="75e6cd23-2e0e-4e4d-bfc4-d898ec82f567">
      <UserInfo>
        <DisplayName>Yih, Peggy</DisplayName>
        <AccountId>14</AccountId>
        <AccountType/>
      </UserInfo>
      <UserInfo>
        <DisplayName>Burdsall, Natalie</DisplayName>
        <AccountId>123</AccountId>
        <AccountType/>
      </UserInfo>
      <UserInfo>
        <DisplayName>Sendoun, Anastasia</DisplayName>
        <AccountId>558</AccountId>
        <AccountType/>
      </UserInfo>
      <UserInfo>
        <DisplayName>Martin, Kelhan</DisplayName>
        <AccountId>332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7271FA04684C449D892DB66923CF92" ma:contentTypeVersion="17" ma:contentTypeDescription="Create a new document." ma:contentTypeScope="" ma:versionID="ddae2e209cff9c4e337a4b3c754a2188">
  <xsd:schema xmlns:xsd="http://www.w3.org/2001/XMLSchema" xmlns:xs="http://www.w3.org/2001/XMLSchema" xmlns:p="http://schemas.microsoft.com/office/2006/metadata/properties" xmlns:ns2="a30c33c8-0465-4581-9371-3972b60c564a" xmlns:ns3="75e6cd23-2e0e-4e4d-bfc4-d898ec82f567" targetNamespace="http://schemas.microsoft.com/office/2006/metadata/properties" ma:root="true" ma:fieldsID="d143e7fa73d6a0dd30c1cc0dbcedf407" ns2:_="" ns3:_="">
    <xsd:import namespace="a30c33c8-0465-4581-9371-3972b60c564a"/>
    <xsd:import namespace="75e6cd23-2e0e-4e4d-bfc4-d898ec82f5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0c33c8-0465-4581-9371-3972b60c5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eb2e158-974c-48d3-bad7-3d6104f83d7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e6cd23-2e0e-4e4d-bfc4-d898ec82f56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6ce07f-0f8d-474f-8bb7-92f5181ca195}" ma:internalName="TaxCatchAll" ma:showField="CatchAllData" ma:web="75e6cd23-2e0e-4e4d-bfc4-d898ec82f5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7FC3D2-4BE0-4D6B-BF70-2A385F9B0249}">
  <ds:schemaRefs>
    <ds:schemaRef ds:uri="http://schemas.microsoft.com/office/2006/documentManagement/types"/>
    <ds:schemaRef ds:uri="http://www.w3.org/XML/1998/namespace"/>
    <ds:schemaRef ds:uri="http://purl.org/dc/elements/1.1/"/>
    <ds:schemaRef ds:uri="a30c33c8-0465-4581-9371-3972b60c564a"/>
    <ds:schemaRef ds:uri="http://schemas.microsoft.com/office/infopath/2007/PartnerControls"/>
    <ds:schemaRef ds:uri="75e6cd23-2e0e-4e4d-bfc4-d898ec82f567"/>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D400B2B-DF93-4FAE-8D5D-FE23AFBD89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0c33c8-0465-4581-9371-3972b60c564a"/>
    <ds:schemaRef ds:uri="75e6cd23-2e0e-4e4d-bfc4-d898ec82f5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1CB710-C7F7-423F-AFAC-DBD04BEF78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613</Words>
  <Application>Microsoft Office PowerPoint</Application>
  <PresentationFormat>Widescreen</PresentationFormat>
  <Paragraphs>99</Paragraphs>
  <Slides>16</Slides>
  <Notes>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Arial</vt:lpstr>
      <vt:lpstr>Calibri</vt:lpstr>
      <vt:lpstr>Chronicle Text G1 Bold</vt:lpstr>
      <vt:lpstr>Chronicle Text G1 Semi</vt:lpstr>
      <vt:lpstr>Gotham Black</vt:lpstr>
      <vt:lpstr>Gotham Bold</vt:lpstr>
      <vt:lpstr>Gotham Book</vt:lpstr>
      <vt:lpstr>Gotham Medium</vt:lpstr>
      <vt:lpstr>Gotham-Bold</vt:lpstr>
      <vt:lpstr>Gotham-Light</vt:lpstr>
      <vt:lpstr>Gradient PPT Template</vt:lpstr>
      <vt:lpstr>Gradient PPT Template</vt:lpstr>
      <vt:lpstr>White PPT Template</vt:lpstr>
      <vt:lpstr>Center on Global Food  and Agriculture</vt:lpstr>
      <vt:lpstr>PowerPoint Presentation</vt:lpstr>
      <vt:lpstr>About the Council’s Center on Global Food and Agriculture</vt:lpstr>
      <vt:lpstr>Recent Publications and Activities</vt:lpstr>
      <vt:lpstr>Recent Publications and Activities</vt:lpstr>
      <vt:lpstr>Recent Publications and Activities</vt:lpstr>
      <vt:lpstr>Recent Publications and Activities</vt:lpstr>
      <vt:lpstr>Recent Publications and Activities</vt:lpstr>
      <vt:lpstr>Current Projects and Activities</vt:lpstr>
      <vt:lpstr>Our Funders</vt:lpstr>
      <vt:lpstr>Getting Involved</vt:lpstr>
      <vt:lpstr>Contact Information </vt:lpstr>
      <vt:lpstr>Newsletter Sign-Up</vt:lpstr>
      <vt:lpstr>Transforming Agricultural Productivity, Technology, and Inputs in Africa</vt:lpstr>
      <vt:lpstr>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Burniske, Gary R</dc:creator>
  <cp:lastModifiedBy>Burniske, Gary R</cp:lastModifiedBy>
  <cp:revision>11</cp:revision>
  <dcterms:created xsi:type="dcterms:W3CDTF">2023-07-05T19:58:38Z</dcterms:created>
  <dcterms:modified xsi:type="dcterms:W3CDTF">2023-07-17T17:40:44Z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0x0101006F7271FA04684C449D892DB66923CF92</vt:lpwstr>
  </property>
  <property fmtid="{D5CDD505-2E9C-101B-9397-08002B2CF9AE}" pid="3" name="MediaServiceImageTags">
    <vt:lpwstr/>
  </property>
</Properties>
</file>