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DE12-1505-4E67-B0F5-7F775D0A2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174EE-B2BC-4A4E-88BC-6E7B1B74B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D1BBB-24EA-4C2F-B5D5-1051BE29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30E39-DCFC-4AF5-9E55-4B6DF4A6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A4CC1-7F72-46F6-9943-99526A13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F77B-CDC0-444E-9605-7AA88C07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2FF06-553A-4F4F-A8D7-894D85AA6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ECA3A-2708-4DE8-AF8B-91800EAB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AA208-00D5-4F8B-AAFE-225A2A3E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2F7DD-FF37-4BF5-B78C-0CEF2AA7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9D58CF-7E8B-4DBF-813E-450C77D51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B41FC-9166-4E86-9905-167F7E717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C832-98D6-4069-938D-E646C403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DF0B6-14BB-411F-8964-9FDFDAD9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3EDC-1FE5-4308-8112-E9933950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6AC6-3C72-4F4F-A0F2-264C4382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1E6D1-39D2-4796-976A-7A4F7B8E8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3DA3E-B531-435D-BBB1-C76935AD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8C7C4-36FF-4956-B361-59CACBE0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E8CE6-E5D4-4C0C-A788-9182FF56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7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4A5C-C07D-4AF1-A8E7-408DB65D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27BAA-C4A3-44C6-AD08-36BFCB8D3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B6B2-BD5C-4D7A-916F-D9EF3CF0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82EEC-A56B-489F-BD88-EB6DFEBC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F2EDE-0A62-4380-988E-C00A5B0B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D7329-E316-4F22-8B97-D102D8EA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5F679-CDFC-4C94-B383-FE6366320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DD136-0D4F-47B3-A25C-582084CAF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59183-E55E-46B6-A4AA-14E74A45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7A16C-12A3-4E2C-A6BC-2A1CFDB1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2E36-169A-4EB5-9DAB-A848B3B4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2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1C50-5A84-4ACC-853F-3378F872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BAC9A-317D-44DB-9953-EA11773B2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E2CBF-D052-4CC3-9F20-47B445C3E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5AE83-072A-4EBE-86B8-998A39DFA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0D71E-20A3-4E07-9B18-3869E9AD7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D284C-5B79-4CA9-A3E0-C14E4BDA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29DD5B-4265-4B58-93CE-6B18D216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0C21A3-706B-4CAA-B1D6-4BA6C7F9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2602-58D9-48B5-87ED-E2325537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9B716-1CB7-406C-989A-A5B992F2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B0544-0DBA-4497-9E2B-F84544B5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837D9-E2AF-4FA9-8291-D3CBCF5F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7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36FD0-BAA5-44AB-81E3-BAC82A04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658D4-C7CA-4294-AF0F-F998296E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1B542-8B8A-45E6-9E1D-2F2F94E9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0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87FF-918A-4880-A2F7-CCBE16F0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1CB52-5ADE-4139-85CF-E79A1E901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96403-4F08-4764-A7A9-864D03176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8CCA4-99E5-49C4-A408-211DF1CD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494B5-40F1-4785-850F-60D1867B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594DC-56FD-40A3-B345-403D894F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0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3D45-461A-4B9B-865A-FA90618D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C7E45-A812-4329-9725-3D4CB5CEE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55398-D604-4833-935E-688D29396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DABB5-67A9-4824-935A-E6987C0F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E9CEB-1577-41BC-9CBB-27815213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A4EBC-D111-49C7-86D6-4D162506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D2114-F278-405D-B4FF-4AE4EE68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D753A-87CD-4FC0-8C68-F9D663D5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342B5-1FE3-44CA-A01F-88AF92C05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FF2E6-7BEA-42D2-8810-AEE6D0CA5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D922C-EDD6-47B2-A59F-EE8222A64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6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4.safelinks.protection.outlook.com/?url=https%3A%2F%2Fpurdue-edu.zoom.us%2Fj%2F92973574640%3Fpwd%3DSmpGa1djUUxQd3FIMFRGK3o3VzVnZz09&amp;data=05%7C02%7Ckskinker%40purdue.edu%7Cd9c0360322264dbef90e08dc816833db%7C4130bd397c53419cb1e58758d6d63f21%7C0%7C0%7C638527531743025721%7CUnknown%7CTWFpbGZsb3d8eyJWIjoiMC4wLjAwMDAiLCJQIjoiV2luMzIiLCJBTiI6Ik1haWwiLCJXVCI6Mn0%3D%7C0%7C%7C%7C&amp;sdata=InWSon4efNOivPGWYDMHI6t8ZnkzknUb76cLCQbr3ic%3D&amp;reserved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4C04B8A8-F486-68CC-00DE-FA47A956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375" y="1246836"/>
            <a:ext cx="75866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7200" b="1" dirty="0">
                <a:latin typeface="Lucida Calligraphy"/>
              </a:rPr>
              <a:t>Gideon </a:t>
            </a:r>
            <a:r>
              <a:rPr lang="en-US" sz="7200" b="1" dirty="0" err="1">
                <a:latin typeface="Lucida Calligraphy"/>
              </a:rPr>
              <a:t>Ajibola</a:t>
            </a:r>
            <a:endParaRPr lang="en-US" sz="7200" b="1" dirty="0">
              <a:latin typeface="Lucida Calligraphy" pitchFamily="66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D76057C8-EB17-0751-A25D-C3C40F3AD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3703" y="2465316"/>
            <a:ext cx="76148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latin typeface="Verdana"/>
                <a:ea typeface="Verdana"/>
              </a:rPr>
              <a:t>Monday, June 24, 2024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Verdana"/>
                <a:ea typeface="Verdana"/>
              </a:rPr>
              <a:t>11:30 a.m. CRTN 1042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DDA8F0D-F3FF-7160-E359-4B405F127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473211"/>
            <a:ext cx="113157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300" b="1" dirty="0">
                <a:latin typeface="Times New Roman"/>
                <a:cs typeface="Times New Roman"/>
              </a:rPr>
              <a:t>“The Impacts of Housing Design on Laying Hen Behavior: A Comparative Assessment of Two Cage-Free Housing Systems.”</a:t>
            </a:r>
            <a:endParaRPr lang="en-US" sz="2300" dirty="0">
              <a:cs typeface="Calibri" panose="020F0502020204030204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349060E-5931-72CF-0E64-7033A163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777" y="5355472"/>
            <a:ext cx="34195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2000" b="1" dirty="0">
                <a:latin typeface="Verdana"/>
                <a:ea typeface="Verdana"/>
              </a:rPr>
              <a:t>Final Defense Seminar</a:t>
            </a:r>
            <a:endParaRPr lang="en-US" sz="1600" dirty="0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346D85A1-F987-4CFD-EF8F-D6D2BFA60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094" y="5898906"/>
            <a:ext cx="5570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 i="1" dirty="0">
                <a:latin typeface="Times New Roman"/>
                <a:cs typeface="Times New Roman"/>
              </a:rPr>
              <a:t>Major Advisor: Dr. Marisa Erasmus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8B28D09-DFAD-9454-0283-1EAF69513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4950" y="-32077"/>
            <a:ext cx="152473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/>
                <a:cs typeface="Times New Roman"/>
              </a:rPr>
              <a:t>The Department of Animal Sciences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548511A-BF8F-13F8-3041-3BC833FD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265" y="494428"/>
            <a:ext cx="3627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/>
                <a:cs typeface="Times New Roman"/>
              </a:rPr>
              <a:t>presents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E38F371-0182-1B62-2ED6-2AED7B1A46D7}"/>
              </a:ext>
            </a:extLst>
          </p:cNvPr>
          <p:cNvSpPr txBox="1"/>
          <p:nvPr/>
        </p:nvSpPr>
        <p:spPr>
          <a:xfrm>
            <a:off x="5996241" y="3439637"/>
            <a:ext cx="4669766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 Join Zoom Meeting</a:t>
            </a:r>
            <a:endParaRPr lang="en-US" sz="1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Original URL: https://purdue-edu.zoom.us/j/92973574640?pwd=SmpGa1djUUxQd3FIMFRGK3o3VzVnZz09. Click or tap if you trust this link."/>
              </a:rPr>
              <a:t>https://purdue-edu.zoom.us/j/92973574640</a:t>
            </a:r>
            <a:endParaRPr lang="en-U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Meeting ID: 929 7357 4640</a:t>
            </a:r>
            <a:endParaRPr lang="en-US" sz="1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l"/>
            <a:endParaRPr lang="en-US" sz="1400" dirty="0">
              <a:latin typeface="Arial"/>
              <a:cs typeface="Calibri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1D1CADBF-19F3-64F3-7D77-86D4C5C1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376" y="6363572"/>
            <a:ext cx="3365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200" i="1" dirty="0">
                <a:latin typeface="Times New Roman"/>
                <a:cs typeface="Times New Roman"/>
              </a:rPr>
              <a:t>Partial Fulfillment of the Master of Science Degree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6DF9D6-27CF-6F12-4DDB-6554EB94AC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 t="14232" r="3613" b="13508"/>
          <a:stretch/>
        </p:blipFill>
        <p:spPr>
          <a:xfrm>
            <a:off x="1861291" y="829727"/>
            <a:ext cx="2907606" cy="352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70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E8022B6E4EE04C93AD0DA0B3B451CC" ma:contentTypeVersion="12" ma:contentTypeDescription="Create a new document." ma:contentTypeScope="" ma:versionID="f4ac9219c774de7cf20f71d6f347e833">
  <xsd:schema xmlns:xsd="http://www.w3.org/2001/XMLSchema" xmlns:xs="http://www.w3.org/2001/XMLSchema" xmlns:p="http://schemas.microsoft.com/office/2006/metadata/properties" xmlns:ns3="cdfddf77-a2f8-4487-b227-0e4e9f854c93" xmlns:ns4="929b79cd-87ba-4e18-9de0-293621bdc9d5" targetNamespace="http://schemas.microsoft.com/office/2006/metadata/properties" ma:root="true" ma:fieldsID="65f11e6e0ca1182bc5cd908c85c668bb" ns3:_="" ns4:_="">
    <xsd:import namespace="cdfddf77-a2f8-4487-b227-0e4e9f854c93"/>
    <xsd:import namespace="929b79cd-87ba-4e18-9de0-293621bdc9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df77-a2f8-4487-b227-0e4e9f854c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b79cd-87ba-4e18-9de0-293621bdc9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685CE7-1C4F-4166-8CCF-74E9CA8384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df77-a2f8-4487-b227-0e4e9f854c93"/>
    <ds:schemaRef ds:uri="929b79cd-87ba-4e18-9de0-293621bdc9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8CF7B0-3C25-4B79-9694-B30D4585364D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929b79cd-87ba-4e18-9de0-293621bdc9d5"/>
    <ds:schemaRef ds:uri="cdfddf77-a2f8-4487-b227-0e4e9f854c9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0FB342-C992-4A8E-BC91-3D630206CA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81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Lucida Calligraphy</vt:lpstr>
      <vt:lpstr>Times New Roman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 Adams</dc:creator>
  <cp:lastModifiedBy>Katy Kinker</cp:lastModifiedBy>
  <cp:revision>504</cp:revision>
  <dcterms:created xsi:type="dcterms:W3CDTF">2023-02-14T19:49:30Z</dcterms:created>
  <dcterms:modified xsi:type="dcterms:W3CDTF">2024-05-31T13:19:44Z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2023-02-16T14:46:38Z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8f630ff4-b672-4882-88ed-04c7c102c7fb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0x01010061E8022B6E4EE04C93AD0DA0B3B451CC</vt:lpwstr>
  </property>
</Properties>
</file>