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-edu.zoom.us/u/9260474330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399236"/>
            <a:ext cx="75866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800" b="1" dirty="0" err="1">
                <a:latin typeface="Lucida Calligraphy"/>
              </a:rPr>
              <a:t>McKeeley</a:t>
            </a:r>
            <a:r>
              <a:rPr lang="en-US" sz="4800" b="1" dirty="0">
                <a:latin typeface="Lucida Calligraphy"/>
              </a:rPr>
              <a:t> </a:t>
            </a:r>
            <a:r>
              <a:rPr lang="en-US" sz="4800" b="1" dirty="0" err="1">
                <a:latin typeface="Lucida Calligraphy"/>
              </a:rPr>
              <a:t>Stansberry</a:t>
            </a:r>
            <a:endParaRPr lang="en-US" sz="48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Tuesday, July 9,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1:00 p.m.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4492261"/>
            <a:ext cx="11315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“Investigating the Impact of Cooling Pads and Moringa Oleifera Supplementation on Sow Production and Milk Lipidome During Late Gestation and Lactation Under Heat Stress Conditions.”</a:t>
            </a:r>
            <a:endParaRPr lang="en-US" sz="20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Allan </a:t>
            </a:r>
            <a:r>
              <a:rPr lang="en-US" sz="1600" b="1" i="1" dirty="0" err="1">
                <a:latin typeface="Times New Roman"/>
                <a:cs typeface="Times New Roman"/>
              </a:rPr>
              <a:t>Schinckel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https://purdue-edu.zoom.us/u/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92604743302</a:t>
            </a:r>
            <a:endParaRPr lang="en-US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926 0474 3302</a:t>
            </a:r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376" y="6363572"/>
            <a:ext cx="33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Master of Science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" b="7298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4906</TotalTime>
  <Words>88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505</cp:revision>
  <dcterms:created xsi:type="dcterms:W3CDTF">2023-02-14T19:49:30Z</dcterms:created>
  <dcterms:modified xsi:type="dcterms:W3CDTF">2024-06-04T01:31:24Z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