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-edu.zoom.us/j/9952406594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342086"/>
            <a:ext cx="758669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1" dirty="0">
                <a:latin typeface="Lucida Calligraphy"/>
              </a:rPr>
              <a:t>McKinley Flinders</a:t>
            </a:r>
            <a:endParaRPr lang="en-US" sz="54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Wednesday, June 12,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9:00 a.m. CRTN 1042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4473211"/>
            <a:ext cx="11315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300" b="1" dirty="0">
                <a:latin typeface="Times New Roman"/>
                <a:cs typeface="Times New Roman"/>
              </a:rPr>
              <a:t>“Validation of a Stereo Vision System to Estimate Total Mixed Ration Volume and Feeding Behavior of Dairy Cattle.”</a:t>
            </a:r>
            <a:endParaRPr lang="en-US" sz="23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Advisor: Dr. Jacquelyn Boerman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Join Zoom Meeting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https://purdue-edu.zoom.us/j/99524065947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Meeting ID: 995 2406 5947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/>
              <a:cs typeface="Calibri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376" y="6363572"/>
            <a:ext cx="33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Master of Science Degree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 b="2948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80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504</cp:revision>
  <dcterms:created xsi:type="dcterms:W3CDTF">2023-02-14T19:49:30Z</dcterms:created>
  <dcterms:modified xsi:type="dcterms:W3CDTF">2024-05-22T22:53:21Z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