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-edu.zoom.us/j/9448315034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370661"/>
            <a:ext cx="75866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1" dirty="0">
                <a:latin typeface="Lucida Calligraphy"/>
              </a:rPr>
              <a:t>Katherine Klassen</a:t>
            </a:r>
            <a:endParaRPr lang="en-US" sz="54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Wednesday, July 10,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9:00 a.m.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51" y="4492261"/>
            <a:ext cx="1143464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300" b="1" dirty="0">
                <a:latin typeface="Times New Roman"/>
                <a:cs typeface="Times New Roman"/>
              </a:rPr>
              <a:t>“Does Location Matter? Investigating the Impact of Environmental Enrichment Location on the Welfare, Behavior, and Performance of Sows and Piglets in Farrowing Crates.”</a:t>
            </a:r>
            <a:endParaRPr lang="en-US" sz="23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Advisors: Drs. Marisa Erasmus and Jess </a:t>
            </a:r>
            <a:r>
              <a:rPr lang="en-US" sz="1600" b="1" i="1" dirty="0" err="1">
                <a:latin typeface="Times New Roman"/>
                <a:cs typeface="Times New Roman"/>
              </a:rPr>
              <a:t>Pempek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Original URL: https://purdue-edu.zoom.us/j/94483150340. Click or tap if you trust this link."/>
              </a:rPr>
              <a:t>https://purdue-edu.zoom.us/j/94483150340</a:t>
            </a:r>
            <a:endParaRPr lang="en-US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944 8315 0340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528" y="6383494"/>
            <a:ext cx="358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Doctor of Philosophy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2" b="9022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501</cp:revision>
  <dcterms:created xsi:type="dcterms:W3CDTF">2023-02-14T19:49:30Z</dcterms:created>
  <dcterms:modified xsi:type="dcterms:W3CDTF">2024-04-26T00:00:48Z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