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72" r:id="rId6"/>
    <p:sldId id="279" r:id="rId7"/>
    <p:sldId id="274" r:id="rId8"/>
    <p:sldId id="275" r:id="rId9"/>
    <p:sldId id="257" r:id="rId10"/>
    <p:sldId id="258" r:id="rId11"/>
    <p:sldId id="264" r:id="rId12"/>
    <p:sldId id="265" r:id="rId13"/>
    <p:sldId id="259" r:id="rId14"/>
    <p:sldId id="260" r:id="rId15"/>
    <p:sldId id="261" r:id="rId16"/>
    <p:sldId id="262" r:id="rId17"/>
    <p:sldId id="263" r:id="rId18"/>
    <p:sldId id="267" r:id="rId19"/>
    <p:sldId id="276" r:id="rId20"/>
    <p:sldId id="266" r:id="rId21"/>
    <p:sldId id="268" r:id="rId22"/>
    <p:sldId id="269" r:id="rId23"/>
    <p:sldId id="270" r:id="rId24"/>
    <p:sldId id="271" r:id="rId25"/>
    <p:sldId id="273" r:id="rId26"/>
    <p:sldId id="278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71AF5F6B-9498-443F-93BF-0ED009219A0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1D73EB02-55CD-42DF-AE85-9D7C9DB29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24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7ABBF7D-6438-4E95-9F2E-841E3F5AA9CE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ABEF08D-FC6B-4322-85E8-2F181AFF6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8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5AF46-14E1-4EEF-BC5C-4124B7AB97C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409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11F-440E-4A67-83FB-53F090F9645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AB4D-2BC6-436F-AD18-88C46CA9D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11F-440E-4A67-83FB-53F090F9645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AB4D-2BC6-436F-AD18-88C46CA9D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5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11F-440E-4A67-83FB-53F090F9645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AB4D-2BC6-436F-AD18-88C46CA9D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5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11F-440E-4A67-83FB-53F090F9645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AB4D-2BC6-436F-AD18-88C46CA9D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4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11F-440E-4A67-83FB-53F090F9645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AB4D-2BC6-436F-AD18-88C46CA9D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8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11F-440E-4A67-83FB-53F090F9645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AB4D-2BC6-436F-AD18-88C46CA9D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2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11F-440E-4A67-83FB-53F090F9645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AB4D-2BC6-436F-AD18-88C46CA9D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0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11F-440E-4A67-83FB-53F090F9645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AB4D-2BC6-436F-AD18-88C46CA9D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6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11F-440E-4A67-83FB-53F090F9645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AB4D-2BC6-436F-AD18-88C46CA9D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2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11F-440E-4A67-83FB-53F090F9645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AB4D-2BC6-436F-AD18-88C46CA9D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1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911F-440E-4A67-83FB-53F090F9645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AB4D-2BC6-436F-AD18-88C46CA9D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2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0911F-440E-4A67-83FB-53F090F96454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CAB4D-2BC6-436F-AD18-88C46CA9D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3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buffalo.edu/libraries/asl/guides/bio/posters.html" TargetMode="External"/><Relationship Id="rId7" Type="http://schemas.openxmlformats.org/officeDocument/2006/relationships/hyperlink" Target="http://go.hrw.com/resources/go_ss/teacher99/toolkit/TOOLKT07.pdf" TargetMode="External"/><Relationship Id="rId2" Type="http://schemas.openxmlformats.org/officeDocument/2006/relationships/hyperlink" Target="http://www.soe.uoguelph.ca/webfiles/agalvez/pos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umc.edu/SAH/OTEd/jradel/Poster_Presentations/PstrStart.html" TargetMode="External"/><Relationship Id="rId5" Type="http://schemas.openxmlformats.org/officeDocument/2006/relationships/hyperlink" Target="http://www.hsl.unc.edu/services/tutorials/poster_design/Elements_pages/elements_content.htm" TargetMode="External"/><Relationship Id="rId4" Type="http://schemas.openxmlformats.org/officeDocument/2006/relationships/hyperlink" Target="http://www.aaaeonline.org/posters/PosterFiles/AAAE%20Western%20Region%20Poster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mailto:nknobloc@purdue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8839200" cy="1470025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>Creating </a:t>
            </a:r>
            <a:r>
              <a:rPr lang="en-US" sz="6000" cap="small" dirty="0"/>
              <a:t>Effective Posters</a:t>
            </a:r>
            <a:r>
              <a:rPr lang="en-US" sz="6000" dirty="0"/>
              <a:t>: </a:t>
            </a:r>
            <a:r>
              <a:rPr lang="en-US" sz="6000" dirty="0" err="1" smtClean="0">
                <a:solidFill>
                  <a:srgbClr val="FF0000"/>
                </a:solidFill>
              </a:rPr>
              <a:t>B.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O.</a:t>
            </a:r>
            <a:r>
              <a:rPr lang="en-US" sz="6000" dirty="0" err="1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en-US" sz="6000" dirty="0" err="1" smtClean="0">
                <a:solidFill>
                  <a:srgbClr val="7030A0"/>
                </a:solidFill>
              </a:rPr>
              <a:t>S.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</a:rPr>
              <a:t>T.</a:t>
            </a:r>
            <a:r>
              <a:rPr lang="en-US" sz="6000" dirty="0" err="1" smtClean="0"/>
              <a:t>ing</a:t>
            </a:r>
            <a:r>
              <a:rPr lang="en-US" sz="6000" dirty="0" smtClean="0"/>
              <a:t> Better </a:t>
            </a:r>
            <a:r>
              <a:rPr lang="en-US" sz="6000" dirty="0"/>
              <a:t>Posters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883" y="3911826"/>
            <a:ext cx="6400800" cy="28194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Neil Knobloch, Ph.D.</a:t>
            </a:r>
          </a:p>
          <a:p>
            <a:r>
              <a:rPr lang="en-US" sz="2200" dirty="0" smtClean="0"/>
              <a:t>Department of Youth Development </a:t>
            </a:r>
          </a:p>
          <a:p>
            <a:r>
              <a:rPr lang="en-US" sz="2200" dirty="0" smtClean="0"/>
              <a:t>&amp; Agricultural Education</a:t>
            </a:r>
          </a:p>
          <a:p>
            <a:endParaRPr lang="en-US" sz="2200" dirty="0" smtClean="0"/>
          </a:p>
          <a:p>
            <a:endParaRPr lang="en-US" sz="2800" dirty="0" smtClean="0"/>
          </a:p>
          <a:p>
            <a:r>
              <a:rPr lang="en-US" sz="2800" dirty="0" smtClean="0"/>
              <a:t>3.9.15</a:t>
            </a:r>
          </a:p>
          <a:p>
            <a:r>
              <a:rPr lang="en-US" sz="2800" dirty="0" smtClean="0"/>
              <a:t>Creating Posters to Share </a:t>
            </a:r>
          </a:p>
          <a:p>
            <a:r>
              <a:rPr lang="en-US" sz="2800" dirty="0" smtClean="0"/>
              <a:t>PK-12 Engagement Outcomes</a:t>
            </a:r>
          </a:p>
        </p:txBody>
      </p:sp>
      <p:pic>
        <p:nvPicPr>
          <p:cNvPr id="2050" name="Picture 2" descr="YDA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28513" r="6432" b="25333"/>
          <a:stretch/>
        </p:blipFill>
        <p:spPr bwMode="auto">
          <a:xfrm>
            <a:off x="7162800" y="5869258"/>
            <a:ext cx="1828800" cy="8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3.gstatic.com/images?q=tbn:ANd9GcSxO3LK_vWtwia7qcJcHrSOZxskL0FmbQRX8lH4_CCbZ-U3iomM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5993356"/>
            <a:ext cx="2225040" cy="7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dirty="0" smtClean="0"/>
              <a:t>ptically Pleasing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are some ways to make your poster eye-catching?</a:t>
            </a:r>
          </a:p>
          <a:p>
            <a:endParaRPr lang="en-US" dirty="0" smtClean="0"/>
          </a:p>
          <a:p>
            <a:r>
              <a:rPr lang="en-US" dirty="0" smtClean="0"/>
              <a:t>What are some design features of a poster?</a:t>
            </a:r>
          </a:p>
          <a:p>
            <a:pPr lvl="1"/>
            <a:r>
              <a:rPr lang="en-US" dirty="0" smtClean="0"/>
              <a:t>Balance</a:t>
            </a:r>
          </a:p>
          <a:p>
            <a:pPr lvl="1"/>
            <a:r>
              <a:rPr lang="en-US" dirty="0" smtClean="0"/>
              <a:t>Creativity</a:t>
            </a:r>
          </a:p>
          <a:p>
            <a:pPr lvl="1"/>
            <a:r>
              <a:rPr lang="en-US" dirty="0" smtClean="0"/>
              <a:t>Font Size</a:t>
            </a:r>
          </a:p>
          <a:p>
            <a:pPr lvl="1"/>
            <a:r>
              <a:rPr lang="en-US" dirty="0" smtClean="0"/>
              <a:t>Visuals</a:t>
            </a:r>
            <a:endParaRPr lang="en-US" dirty="0"/>
          </a:p>
        </p:txBody>
      </p:sp>
      <p:pic>
        <p:nvPicPr>
          <p:cNvPr id="4098" name="Picture 2" descr="http://t1.gstatic.com/images?q=tbn:ANd9GcTvNyslUnk9NtottZtQWIh8W3Smlitx52NucDzeImmdkuBEzn5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/>
              <a:t>udience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dirty="0" smtClean="0"/>
              <a:t>Who is your </a:t>
            </a:r>
            <a:r>
              <a:rPr lang="en-US" dirty="0" smtClean="0">
                <a:solidFill>
                  <a:srgbClr val="FF0000"/>
                </a:solidFill>
              </a:rPr>
              <a:t>audience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 you create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 you make your poster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interesting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 you present your poster in a way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invites discussion</a:t>
            </a:r>
            <a:r>
              <a:rPr lang="en-US" dirty="0" smtClean="0"/>
              <a:t>?</a:t>
            </a:r>
          </a:p>
        </p:txBody>
      </p:sp>
      <p:pic>
        <p:nvPicPr>
          <p:cNvPr id="3074" name="Picture 2" descr="Intriguing Search Queries Weekly, er Bimonthly – eh, Mid-August Edi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30" y="2694812"/>
            <a:ext cx="2931970" cy="19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</a:t>
            </a:r>
            <a:r>
              <a:rPr lang="en-US" dirty="0" smtClean="0"/>
              <a:t>ay it with Fewer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needs to be on a poster?</a:t>
            </a:r>
          </a:p>
          <a:p>
            <a:pPr lvl="1"/>
            <a:r>
              <a:rPr lang="en-US" dirty="0" smtClean="0"/>
              <a:t>Requirements?</a:t>
            </a:r>
          </a:p>
          <a:p>
            <a:r>
              <a:rPr lang="en-US" dirty="0" smtClean="0"/>
              <a:t>How much text is enough text? How much text is too much?</a:t>
            </a:r>
          </a:p>
          <a:p>
            <a:r>
              <a:rPr lang="en-US" dirty="0" smtClean="0"/>
              <a:t>How do you use visuals, tables, charts, or graphics to say a paragraph?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 smtClean="0"/>
              <a:t>hirty-Second Sound Bites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long is a 30-second sound bite? </a:t>
            </a:r>
            <a:r>
              <a:rPr lang="en-US" sz="2200" dirty="0" smtClean="0"/>
              <a:t>[hint: 3 sentences]</a:t>
            </a:r>
          </a:p>
          <a:p>
            <a:r>
              <a:rPr lang="en-US" dirty="0" smtClean="0"/>
              <a:t>What should be in your 30-second </a:t>
            </a:r>
          </a:p>
          <a:p>
            <a:pPr lvl="1"/>
            <a:r>
              <a:rPr lang="en-US" dirty="0" smtClean="0"/>
              <a:t>Introduction?</a:t>
            </a:r>
          </a:p>
          <a:p>
            <a:r>
              <a:rPr lang="en-US" dirty="0" smtClean="0"/>
              <a:t>What should be in your 30-second comment on </a:t>
            </a:r>
          </a:p>
          <a:p>
            <a:pPr lvl="1"/>
            <a:r>
              <a:rPr lang="en-US" dirty="0" smtClean="0"/>
              <a:t>Methods?</a:t>
            </a:r>
          </a:p>
          <a:p>
            <a:pPr lvl="1"/>
            <a:r>
              <a:rPr lang="en-US" dirty="0" smtClean="0"/>
              <a:t>Results?</a:t>
            </a:r>
          </a:p>
          <a:p>
            <a:pPr lvl="1"/>
            <a:r>
              <a:rPr lang="en-US" dirty="0" smtClean="0"/>
              <a:t>“So What?”</a:t>
            </a:r>
            <a:endParaRPr lang="en-US" dirty="0"/>
          </a:p>
        </p:txBody>
      </p:sp>
      <p:pic>
        <p:nvPicPr>
          <p:cNvPr id="2050" name="Picture 2" descr="http://contentmarketingtoday.com/wp-content/uploads/2009/02/elevator-with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284797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 reminder…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plainlanguagenetwork.org/conferences/2002/30-sec/graphics/com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20" y="1656562"/>
            <a:ext cx="7235780" cy="222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9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r>
              <a:rPr lang="en-US" dirty="0">
                <a:solidFill>
                  <a:srgbClr val="FF0000"/>
                </a:solidFill>
              </a:rPr>
              <a:t>B.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O.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en-US" dirty="0">
                <a:solidFill>
                  <a:srgbClr val="7030A0"/>
                </a:solidFill>
              </a:rPr>
              <a:t>S.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Notes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428908"/>
              </p:ext>
            </p:extLst>
          </p:nvPr>
        </p:nvGraphicFramePr>
        <p:xfrm>
          <a:off x="228599" y="1600200"/>
          <a:ext cx="868680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267"/>
                <a:gridCol w="1528233"/>
                <a:gridCol w="1045634"/>
                <a:gridCol w="1367367"/>
                <a:gridCol w="1286934"/>
                <a:gridCol w="13673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Bulletin Board Design (Focus)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Optically</a:t>
                      </a:r>
                      <a:r>
                        <a:rPr lang="en-US" baseline="0" dirty="0" smtClean="0"/>
                        <a:t> Pleasing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Audience Interaction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Say It With</a:t>
                      </a:r>
                      <a:r>
                        <a:rPr lang="en-US" baseline="0" dirty="0" smtClean="0"/>
                        <a:t> Fewer 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Thirty-Second Sound Bite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Melissa</a:t>
                      </a:r>
                      <a:r>
                        <a:rPr lang="en-US" baseline="0" dirty="0" smtClean="0"/>
                        <a:t> Voigt (</a:t>
                      </a:r>
                      <a:r>
                        <a:rPr lang="en-US" baseline="0" dirty="0" err="1" smtClean="0"/>
                        <a:t>Hippology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Megan Anderson</a:t>
                      </a:r>
                    </a:p>
                    <a:p>
                      <a:r>
                        <a:rPr lang="en-US" dirty="0" smtClean="0"/>
                        <a:t>(Nature</a:t>
                      </a:r>
                      <a:r>
                        <a:rPr lang="en-US" baseline="0" dirty="0" smtClean="0"/>
                        <a:t> of Science)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Missy Welsh (Plant Science</a:t>
                      </a:r>
                      <a:r>
                        <a:rPr lang="en-US" baseline="0" dirty="0" smtClean="0"/>
                        <a:t> Outreach)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Lindsay Myers (4-H</a:t>
                      </a:r>
                      <a:r>
                        <a:rPr lang="en-US" baseline="0" dirty="0" smtClean="0"/>
                        <a:t> Science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Bekah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Nortrup</a:t>
                      </a:r>
                      <a:r>
                        <a:rPr lang="en-US" dirty="0" smtClean="0"/>
                        <a:t> (State Fair)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6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Melissa Voigt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00100"/>
            <a:ext cx="80772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1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Megan Anderson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1" y="914400"/>
            <a:ext cx="7315200" cy="573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4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Missy Welsh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696200" cy="580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6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6523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i="1" dirty="0" smtClean="0"/>
              <a:t>characteristics</a:t>
            </a:r>
            <a:r>
              <a:rPr lang="en-US" dirty="0" smtClean="0"/>
              <a:t> of effective posters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5 </a:t>
            </a:r>
            <a:r>
              <a:rPr lang="en-US" i="1" dirty="0" smtClean="0"/>
              <a:t>strategies</a:t>
            </a:r>
            <a:r>
              <a:rPr lang="en-US" dirty="0" smtClean="0"/>
              <a:t> to create effective posters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Demonstrate </a:t>
            </a:r>
            <a:r>
              <a:rPr lang="en-US" i="1" dirty="0" smtClean="0"/>
              <a:t>how to present</a:t>
            </a:r>
            <a:r>
              <a:rPr lang="en-US" dirty="0" smtClean="0"/>
              <a:t> a poster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</a:t>
            </a:r>
            <a:r>
              <a:rPr lang="en-US" i="1" dirty="0" smtClean="0"/>
              <a:t>peer feedback</a:t>
            </a:r>
            <a:r>
              <a:rPr lang="en-US" dirty="0" smtClean="0"/>
              <a:t> of each others posters</a:t>
            </a:r>
            <a:endParaRPr lang="en-US" dirty="0"/>
          </a:p>
        </p:txBody>
      </p:sp>
      <p:pic>
        <p:nvPicPr>
          <p:cNvPr id="1026" name="Picture 2" descr="http://t3.gstatic.com/images?q=tbn:ANd9GcTCyhhP4AS8b4326dQGOnUSSMuS1HvcOB0LY-OQyiKpGH_D-Q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430" y="2219325"/>
            <a:ext cx="2937916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Lindsay Myers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/>
          <a:stretch/>
        </p:blipFill>
        <p:spPr bwMode="auto">
          <a:xfrm>
            <a:off x="843915" y="925830"/>
            <a:ext cx="7591426" cy="561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7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Bekah</a:t>
            </a:r>
            <a:r>
              <a:rPr lang="en-US" dirty="0" smtClean="0"/>
              <a:t> </a:t>
            </a:r>
            <a:r>
              <a:rPr lang="en-US" dirty="0" err="1" smtClean="0"/>
              <a:t>Nortrup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4" y="609600"/>
            <a:ext cx="8104794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3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Autofit/>
          </a:bodyPr>
          <a:lstStyle/>
          <a:p>
            <a:r>
              <a:rPr lang="en-US" sz="2000" dirty="0">
                <a:hlinkClick r:id="rId2"/>
              </a:rPr>
              <a:t>http://www.soe.uoguelph.ca/webfiles/agalvez/poster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http://library.buffalo.edu/libraries/asl/guides/bio/posters.html</a:t>
            </a:r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://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www.aaaeonline.org/posters/PosterFiles/AAAE%20Western%20Region%20Poster.htm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>
                <a:hlinkClick r:id="rId5"/>
              </a:rPr>
              <a:t>http://www.ncsu.edu/project/posters</a:t>
            </a:r>
            <a:r>
              <a:rPr lang="en-US" sz="2000" dirty="0" smtClean="0">
                <a:hlinkClick r:id="rId5"/>
              </a:rPr>
              <a:t>/ </a:t>
            </a:r>
            <a:endParaRPr lang="en-US" sz="2000" dirty="0">
              <a:hlinkClick r:id="rId5"/>
            </a:endParaRPr>
          </a:p>
          <a:p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://www.hsl.unc.edu/services/tutorials/poster_design/Elements_pages/elements_content.htm</a:t>
            </a:r>
            <a:endParaRPr lang="en-US" sz="2000" dirty="0"/>
          </a:p>
          <a:p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www.kumc.edu/SAH/OTEd/jradel/Poster_Presentations/PstrStart.html</a:t>
            </a:r>
            <a:endParaRPr lang="en-US" sz="2000" dirty="0" smtClean="0"/>
          </a:p>
          <a:p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</a:t>
            </a:r>
            <a:r>
              <a:rPr lang="en-US" sz="2000" dirty="0" smtClean="0">
                <a:hlinkClick r:id="rId7"/>
              </a:rPr>
              <a:t>go.hrw.com/resources/go_ss/teacher99/toolkit/TOOLKT07.pdf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987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28625" y="2357438"/>
            <a:ext cx="8423275" cy="1223962"/>
          </a:xfrm>
          <a:prstGeom prst="rect">
            <a:avLst/>
          </a:prstGeom>
          <a:solidFill>
            <a:schemeClr val="accent1">
              <a:alpha val="8117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2600">
                <a:solidFill>
                  <a:schemeClr val="bg1"/>
                </a:solidFill>
              </a:rPr>
              <a:t>“Education is not filling a bucket but lighting a fire.”</a:t>
            </a:r>
          </a:p>
          <a:p>
            <a:pPr algn="r"/>
            <a:endParaRPr lang="en-US" sz="2400">
              <a:solidFill>
                <a:schemeClr val="bg1"/>
              </a:solidFill>
            </a:endParaRPr>
          </a:p>
          <a:p>
            <a:pPr algn="r"/>
            <a:r>
              <a:rPr lang="en-US" sz="1600">
                <a:solidFill>
                  <a:schemeClr val="bg1"/>
                </a:solidFill>
              </a:rPr>
              <a:t>-William Butler</a:t>
            </a: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428625" y="3714750"/>
            <a:ext cx="8423275" cy="144463"/>
          </a:xfrm>
          <a:prstGeom prst="rect">
            <a:avLst/>
          </a:prstGeom>
          <a:solidFill>
            <a:schemeClr val="accent1">
              <a:alpha val="8117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428625" y="2071688"/>
            <a:ext cx="8423275" cy="144462"/>
          </a:xfrm>
          <a:prstGeom prst="rect">
            <a:avLst/>
          </a:prstGeom>
          <a:solidFill>
            <a:schemeClr val="accent1">
              <a:alpha val="8117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285750" y="5643563"/>
            <a:ext cx="86407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4400">
                <a:latin typeface="Verdana" pitchFamily="34" charset="0"/>
              </a:rPr>
              <a:t>Thank You!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85800" y="3962400"/>
            <a:ext cx="7772400" cy="15001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Neil Knobloch,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Ph.D</a:t>
            </a:r>
            <a:r>
              <a:rPr lang="en-US" sz="1600" dirty="0"/>
              <a:t>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Purdue University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Dept. of Youth Development &amp; Ag. Education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West Lafayette, IN 47907-2053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(765) 494-8439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(765) 496-1152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600" dirty="0" smtClean="0"/>
              <a:t>Email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nknobloc@purdue.edu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0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359168"/>
              </p:ext>
            </p:extLst>
          </p:nvPr>
        </p:nvGraphicFramePr>
        <p:xfrm>
          <a:off x="457200" y="1600200"/>
          <a:ext cx="80772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017"/>
                <a:gridCol w="68431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Lunch &amp; Social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12:10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Demonstrations of 30-second</a:t>
                      </a:r>
                      <a:r>
                        <a:rPr lang="en-US" baseline="0" dirty="0" smtClean="0"/>
                        <a:t> Sound Bites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Melissa Voigt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Megan Anderson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Missy Welsh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Lindsay Myers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err="1" smtClean="0"/>
                        <a:t>Bekah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Nortrup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r>
                        <a:rPr lang="en-US" baseline="0" dirty="0" smtClean="0"/>
                        <a:t> Feedback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Dismiss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5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effective poster?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Visual </a:t>
            </a:r>
            <a:r>
              <a:rPr lang="en-US" dirty="0"/>
              <a:t>presentation of the </a:t>
            </a:r>
            <a:r>
              <a:rPr lang="en-US" dirty="0" smtClean="0"/>
              <a:t>poster (41%)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print within the body of the </a:t>
            </a:r>
            <a:r>
              <a:rPr lang="en-US" dirty="0" smtClean="0"/>
              <a:t>report</a:t>
            </a:r>
          </a:p>
          <a:p>
            <a:pPr lvl="1"/>
            <a:r>
              <a:rPr lang="en-US" dirty="0" smtClean="0"/>
              <a:t>High-quality graphics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of </a:t>
            </a:r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Large title</a:t>
            </a:r>
          </a:p>
          <a:p>
            <a:r>
              <a:rPr lang="en-US" dirty="0" smtClean="0"/>
              <a:t>Effectiveness </a:t>
            </a:r>
            <a:r>
              <a:rPr lang="en-US" dirty="0"/>
              <a:t>with which the ideas were </a:t>
            </a:r>
            <a:r>
              <a:rPr lang="en-US" dirty="0" smtClean="0"/>
              <a:t>communicated (37%)</a:t>
            </a:r>
          </a:p>
          <a:p>
            <a:pPr lvl="1"/>
            <a:r>
              <a:rPr lang="en-US" dirty="0" smtClean="0"/>
              <a:t>Brevity</a:t>
            </a:r>
          </a:p>
          <a:p>
            <a:pPr lvl="1"/>
            <a:r>
              <a:rPr lang="en-US" dirty="0" smtClean="0"/>
              <a:t>Clarity </a:t>
            </a:r>
            <a:r>
              <a:rPr lang="en-US" dirty="0"/>
              <a:t>of </a:t>
            </a:r>
            <a:r>
              <a:rPr lang="en-US" dirty="0" smtClean="0"/>
              <a:t>writing</a:t>
            </a:r>
          </a:p>
          <a:p>
            <a:pPr lvl="1"/>
            <a:r>
              <a:rPr lang="en-US" dirty="0" smtClean="0"/>
              <a:t>Supportive </a:t>
            </a:r>
            <a:r>
              <a:rPr lang="en-US" dirty="0"/>
              <a:t>graphs and </a:t>
            </a:r>
            <a:r>
              <a:rPr lang="en-US" dirty="0" smtClean="0"/>
              <a:t>charts</a:t>
            </a:r>
          </a:p>
          <a:p>
            <a:pPr lvl="1"/>
            <a:r>
              <a:rPr lang="en-US" dirty="0" smtClean="0"/>
              <a:t>Highlighted </a:t>
            </a:r>
            <a:r>
              <a:rPr lang="en-US" dirty="0"/>
              <a:t>main </a:t>
            </a:r>
            <a:r>
              <a:rPr lang="en-US" dirty="0" smtClean="0"/>
              <a:t>points</a:t>
            </a:r>
            <a:endParaRPr lang="en-US" dirty="0"/>
          </a:p>
          <a:p>
            <a:pPr marL="457200" lvl="1" indent="0" algn="r">
              <a:buNone/>
            </a:pPr>
            <a:r>
              <a:rPr lang="en-US" dirty="0" smtClean="0"/>
              <a:t>(Welch </a:t>
            </a:r>
            <a:r>
              <a:rPr lang="en-US" dirty="0"/>
              <a:t>&amp; </a:t>
            </a:r>
            <a:r>
              <a:rPr lang="en-US" dirty="0" err="1"/>
              <a:t>Waehler</a:t>
            </a:r>
            <a:r>
              <a:rPr lang="en-US" dirty="0"/>
              <a:t>, </a:t>
            </a:r>
            <a:r>
              <a:rPr lang="en-US" dirty="0" smtClean="0"/>
              <a:t>1996)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create an effective poster?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O.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A.</a:t>
            </a:r>
            <a:r>
              <a:rPr lang="en-US" dirty="0" smtClean="0">
                <a:solidFill>
                  <a:srgbClr val="7030A0"/>
                </a:solidFill>
              </a:rPr>
              <a:t>S.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illboard Design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dirty="0" smtClean="0"/>
              <a:t>ptically Pleasing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/>
              <a:t>udience Interaction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n-US" dirty="0" smtClean="0"/>
              <a:t>ay it with Fewer Words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 smtClean="0"/>
              <a:t>hirty-Second Sound Bites</a:t>
            </a:r>
            <a:endParaRPr lang="en-US" dirty="0"/>
          </a:p>
        </p:txBody>
      </p:sp>
      <p:pic>
        <p:nvPicPr>
          <p:cNvPr id="1026" name="Picture 2" descr="http://t3.gstatic.com/images?q=tbn:ANd9GcTY1UE6cHcBi6MIrNHabGlhSo6GQEuRuLrH6c6sknucGqTsfDVa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2764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dirty="0" smtClean="0"/>
              <a:t>illboard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purpose of a billboard?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you focus a poster?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you pitch the message?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is your audience?</a:t>
            </a:r>
            <a:endParaRPr lang="en-US" dirty="0"/>
          </a:p>
        </p:txBody>
      </p:sp>
      <p:pic>
        <p:nvPicPr>
          <p:cNvPr id="5122" name="Picture 2" descr="http://www.toxel.com/wp-content/uploads/2009/01/billboards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28" y="2362200"/>
            <a:ext cx="3551972" cy="25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ngshot 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09650"/>
            <a:ext cx="42862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rs Bill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990600"/>
            <a:ext cx="42862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tness Bill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1" y="4210050"/>
            <a:ext cx="42862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Woodland Shoes Bill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657601"/>
            <a:ext cx="4286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do these billboards say?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7347" y="7620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7620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207" y="402967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349627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2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Exercise: Think…be creative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your poster…</a:t>
            </a:r>
          </a:p>
          <a:p>
            <a:r>
              <a:rPr lang="en-US" dirty="0" smtClean="0"/>
              <a:t>What is a creative way to communicate the main point?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348014354,C:\Users\Jennifer\Desktop\Learner-Centered Teaching\ONLINE COURSE\Module Materials\MODULE 7\Module 7 with audio\Module 7 - v1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4EAA28AD8254E8E1D594367C7E54C" ma:contentTypeVersion="1" ma:contentTypeDescription="Create a new document." ma:contentTypeScope="" ma:versionID="bb086e38822f4f0325ee72d757908a6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94603C-7F1F-4952-92C7-605752A71443}"/>
</file>

<file path=customXml/itemProps2.xml><?xml version="1.0" encoding="utf-8"?>
<ds:datastoreItem xmlns:ds="http://schemas.openxmlformats.org/officeDocument/2006/customXml" ds:itemID="{77C892EC-2F00-42B9-98AF-4F740FEAAEF8}"/>
</file>

<file path=customXml/itemProps3.xml><?xml version="1.0" encoding="utf-8"?>
<ds:datastoreItem xmlns:ds="http://schemas.openxmlformats.org/officeDocument/2006/customXml" ds:itemID="{2DF5CA87-4A7C-47D6-8426-C0D00E2DC6DA}"/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521</Words>
  <Application>Microsoft Office PowerPoint</Application>
  <PresentationFormat>On-screen Show (4:3)</PresentationFormat>
  <Paragraphs>133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Office Theme</vt:lpstr>
      <vt:lpstr>Creating Effective Posters: B.O.A.S.T.ing Better Posters </vt:lpstr>
      <vt:lpstr>Objectives</vt:lpstr>
      <vt:lpstr>Game Plan</vt:lpstr>
      <vt:lpstr>What is an effective poster?</vt:lpstr>
      <vt:lpstr>How do you create an effective poster?</vt:lpstr>
      <vt:lpstr>B.O.A.S.T.</vt:lpstr>
      <vt:lpstr>Billboard Design</vt:lpstr>
      <vt:lpstr>What do these billboards say?</vt:lpstr>
      <vt:lpstr>Exercise: Think…be creative</vt:lpstr>
      <vt:lpstr>Optically Pleasing</vt:lpstr>
      <vt:lpstr>Audience Interaction</vt:lpstr>
      <vt:lpstr>Say it with Fewer Words</vt:lpstr>
      <vt:lpstr>Thirty-Second Sound Bites</vt:lpstr>
      <vt:lpstr>Just a reminder…</vt:lpstr>
      <vt:lpstr>Examples</vt:lpstr>
      <vt:lpstr>Demonstration Notes</vt:lpstr>
      <vt:lpstr>Melissa Voigt</vt:lpstr>
      <vt:lpstr>Megan Anderson</vt:lpstr>
      <vt:lpstr>Missy Welsh</vt:lpstr>
      <vt:lpstr>Lindsay Myers</vt:lpstr>
      <vt:lpstr>Bekah Nortrup</vt:lpstr>
      <vt:lpstr>Additional 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B.O.A.S.T.ing Posters</dc:title>
  <dc:creator>Knobloch, Neil A</dc:creator>
  <cp:lastModifiedBy>Scherer, Andrea Kaylen</cp:lastModifiedBy>
  <cp:revision>24</cp:revision>
  <cp:lastPrinted>2015-03-05T20:41:44Z</cp:lastPrinted>
  <dcterms:created xsi:type="dcterms:W3CDTF">2012-03-27T14:18:55Z</dcterms:created>
  <dcterms:modified xsi:type="dcterms:W3CDTF">2015-12-02T22:52:34Z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0x01010084E4EAA28AD8254E8E1D594367C7E54C</vt:lpwstr>
  </property>
</Properties>
</file>