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Avenir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248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201" y="0"/>
            <a:ext cx="12996399" cy="4940300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26419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12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8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3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8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creen Shot 2015-10-05 at 8.23.17 AM.png"/>
          <p:cNvPicPr/>
          <p:nvPr/>
        </p:nvPicPr>
        <p:blipFill>
          <a:blip r:embed="rId2">
            <a:extLst/>
          </a:blip>
          <a:srcRect t="5686" b="93884"/>
          <a:stretch>
            <a:fillRect/>
          </a:stretch>
        </p:blipFill>
        <p:spPr>
          <a:xfrm>
            <a:off x="-751880" y="-1401"/>
            <a:ext cx="14508649" cy="43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8000" b="1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/>
            </a:lvl1pPr>
            <a:lvl2pPr marL="0" indent="228600">
              <a:spcBef>
                <a:spcPts val="0"/>
              </a:spcBef>
              <a:buSzTx/>
              <a:buNone/>
              <a:defRPr sz="3200"/>
            </a:lvl2pPr>
            <a:lvl3pPr marL="0" indent="457200">
              <a:spcBef>
                <a:spcPts val="0"/>
              </a:spcBef>
              <a:buSzTx/>
              <a:buNone/>
              <a:defRPr sz="3200"/>
            </a:lvl3pPr>
            <a:lvl4pPr marL="0" indent="685800">
              <a:spcBef>
                <a:spcPts val="0"/>
              </a:spcBef>
              <a:buSzTx/>
              <a:buNone/>
              <a:defRPr sz="3200"/>
            </a:lvl4pPr>
            <a:lvl5pPr marL="0" indent="914400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8" name="Shape 18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9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201" y="0"/>
            <a:ext cx="12996399" cy="9753600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25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 b="0"/>
            </a:pPr>
            <a:r>
              <a:rPr sz="6000" b="1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1" name="Shape 31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2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952500" y="889000"/>
            <a:ext cx="5334000" cy="38608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 b="0"/>
            </a:pPr>
            <a:r>
              <a:rPr sz="6000" b="1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718300" y="880607"/>
            <a:ext cx="5334000" cy="3860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" name="Shape 38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9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000" b="1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000" b="1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000" b="1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51" name="Screen Shot 2015-10-05 at 8.23.17 AM.png"/>
          <p:cNvPicPr/>
          <p:nvPr/>
        </p:nvPicPr>
        <p:blipFill>
          <a:blip r:embed="rId2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sport-full-logo.pdf"/>
          <p:cNvPicPr/>
          <p:nvPr/>
        </p:nvPicPr>
        <p:blipFill>
          <a:blip r:embed="rId3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sport-full-logo.pdf"/>
          <p:cNvPicPr/>
          <p:nvPr/>
        </p:nvPicPr>
        <p:blipFill>
          <a:blip r:embed="rId3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/>
            </a:pPr>
            <a:r>
              <a:rPr sz="8000" b="1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4201" y="0"/>
            <a:ext cx="12996399" cy="639013"/>
          </a:xfrm>
          <a:prstGeom prst="rect">
            <a:avLst/>
          </a:prstGeom>
          <a:solidFill>
            <a:srgbClr val="1E1F2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Screen Shot 2015-10-05 at 8.23.17 AM.png"/>
          <p:cNvPicPr/>
          <p:nvPr/>
        </p:nvPicPr>
        <p:blipFill>
          <a:blip r:embed="rId16">
            <a:extLst/>
          </a:blip>
          <a:srcRect t="5686" b="93610"/>
          <a:stretch>
            <a:fillRect/>
          </a:stretch>
        </p:blipFill>
        <p:spPr>
          <a:xfrm>
            <a:off x="-751880" y="-1401"/>
            <a:ext cx="14508649" cy="72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sport-full-logo.pdf"/>
          <p:cNvPicPr/>
          <p:nvPr/>
        </p:nvPicPr>
        <p:blipFill>
          <a:blip r:embed="rId17">
            <a:extLst/>
          </a:blip>
          <a:srcRect b="21292"/>
          <a:stretch>
            <a:fillRect/>
          </a:stretch>
        </p:blipFill>
        <p:spPr>
          <a:xfrm>
            <a:off x="966811" y="156986"/>
            <a:ext cx="401319" cy="376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sport-full-logo.pdf"/>
          <p:cNvPicPr/>
          <p:nvPr/>
        </p:nvPicPr>
        <p:blipFill>
          <a:blip r:embed="rId17">
            <a:extLst/>
          </a:blip>
          <a:srcRect t="78279"/>
          <a:stretch>
            <a:fillRect/>
          </a:stretch>
        </p:blipFill>
        <p:spPr>
          <a:xfrm>
            <a:off x="1462186" y="227828"/>
            <a:ext cx="1003105" cy="259379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1pPr>
      <a:lvl2pPr indent="2286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2pPr>
      <a:lvl3pPr indent="4572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3pPr>
      <a:lvl4pPr indent="6858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4pPr>
      <a:lvl5pPr indent="9144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5pPr>
      <a:lvl6pPr indent="11430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6pPr>
      <a:lvl7pPr indent="13716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7pPr>
      <a:lvl8pPr indent="16002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8pPr>
      <a:lvl9pPr indent="1828800" algn="ctr" defTabSz="584200">
        <a:lnSpc>
          <a:spcPct val="80000"/>
        </a:lnSpc>
        <a:defRPr sz="8000" b="1">
          <a:latin typeface="+mn-lt"/>
          <a:ea typeface="+mn-ea"/>
          <a:cs typeface="+mn-cs"/>
          <a:sym typeface="Avenir Book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Avenir Book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ohelp@purdu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penpassport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Student Instructions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3200"/>
              <a:t>Earning Passport Badges for the Leadership Development Certificate Program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3200"/>
              <a:t>Contact Studio help at </a:t>
            </a:r>
            <a:r>
              <a:rPr sz="3200" u="sng">
                <a:hlinkClick r:id="rId2"/>
              </a:rPr>
              <a:t>studiohelp@purdue.edu</a:t>
            </a:r>
            <a:r>
              <a:rPr sz="3200"/>
              <a:t>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Signing In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Open a browser and enter “</a:t>
            </a:r>
            <a:r>
              <a:rPr sz="3200" u="sng">
                <a:hlinkClick r:id="rId2"/>
              </a:rPr>
              <a:t>openpassport.org</a:t>
            </a:r>
            <a:r>
              <a:rPr sz="3200"/>
              <a:t>” into the address bar.</a:t>
            </a:r>
          </a:p>
        </p:txBody>
      </p:sp>
      <p:pic>
        <p:nvPicPr>
          <p:cNvPr id="82" name="Screen Shot 2015-10-05 at 8.44.17 AM.png"/>
          <p:cNvPicPr/>
          <p:nvPr/>
        </p:nvPicPr>
        <p:blipFill>
          <a:blip r:embed="rId3">
            <a:extLst/>
          </a:blip>
          <a:srcRect l="15128" r="21299"/>
          <a:stretch>
            <a:fillRect/>
          </a:stretch>
        </p:blipFill>
        <p:spPr>
          <a:xfrm>
            <a:off x="6646259" y="3365366"/>
            <a:ext cx="12856750" cy="1330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Signing In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Log in with your Purdue Career Account</a:t>
            </a:r>
          </a:p>
        </p:txBody>
      </p:sp>
      <p:pic>
        <p:nvPicPr>
          <p:cNvPr id="86" name="Screen Shot 2015-10-05 at 8.48.0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0807" y="920664"/>
            <a:ext cx="3287137" cy="4526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creen Shot 2015-10-05 at 8.49.03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9373" y="4819650"/>
            <a:ext cx="4408926" cy="421441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5503145" y="2091601"/>
            <a:ext cx="1427647" cy="91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594" y="10275"/>
                  <a:pt x="9794" y="17475"/>
                  <a:pt x="21600" y="2160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051138" y="1313497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1</a:t>
            </a:r>
          </a:p>
        </p:txBody>
      </p:sp>
      <p:sp>
        <p:nvSpPr>
          <p:cNvPr id="93" name="Shape 93"/>
          <p:cNvSpPr/>
          <p:nvPr/>
        </p:nvSpPr>
        <p:spPr>
          <a:xfrm>
            <a:off x="11708305" y="3403122"/>
            <a:ext cx="539806" cy="3594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34" h="21600" extrusionOk="0">
                <a:moveTo>
                  <a:pt x="8061" y="0"/>
                </a:moveTo>
                <a:cubicBezTo>
                  <a:pt x="21600" y="11470"/>
                  <a:pt x="18913" y="18670"/>
                  <a:pt x="0" y="2160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1495815" y="2630062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Student Dashboard</a:t>
            </a:r>
          </a:p>
        </p:txBody>
      </p:sp>
      <p:pic>
        <p:nvPicPr>
          <p:cNvPr id="96" name="Screen Shot 2015-10-05 at 8.59.18 AM.png"/>
          <p:cNvPicPr/>
          <p:nvPr/>
        </p:nvPicPr>
        <p:blipFill>
          <a:blip r:embed="rId2">
            <a:extLst/>
          </a:blip>
          <a:srcRect l="17916" t="6411" r="17916"/>
          <a:stretch>
            <a:fillRect/>
          </a:stretch>
        </p:blipFill>
        <p:spPr>
          <a:xfrm>
            <a:off x="6906153" y="1726207"/>
            <a:ext cx="6108230" cy="630107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See what challenges you have to complete on the right, and get updates on your submissions under “Recent Progress” on the left.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Getting to a Group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Hover over the groups icon in the top bar and click a group from the dropdown to go to that group’s page.</a:t>
            </a:r>
          </a:p>
        </p:txBody>
      </p:sp>
      <p:pic>
        <p:nvPicPr>
          <p:cNvPr id="101" name="Screen Shot 2015-10-05 at 10.11.4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7384" y="3454400"/>
            <a:ext cx="5511801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1626503" y="4732210"/>
            <a:ext cx="395795" cy="466015"/>
          </a:xfrm>
          <a:prstGeom prst="rect">
            <a:avLst/>
          </a:prstGeom>
          <a:solidFill>
            <a:srgbClr val="04AFE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9936576" y="1903711"/>
            <a:ext cx="1871655" cy="1550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9" h="21600" extrusionOk="0">
                <a:moveTo>
                  <a:pt x="0" y="0"/>
                </a:moveTo>
                <a:cubicBezTo>
                  <a:pt x="14652" y="7128"/>
                  <a:pt x="21600" y="14328"/>
                  <a:pt x="20844" y="2160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9177314" y="1383010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1</a:t>
            </a:r>
          </a:p>
        </p:txBody>
      </p:sp>
      <p:sp>
        <p:nvSpPr>
          <p:cNvPr id="108" name="Shape 108"/>
          <p:cNvSpPr/>
          <p:nvPr/>
        </p:nvSpPr>
        <p:spPr>
          <a:xfrm>
            <a:off x="6856649" y="5125958"/>
            <a:ext cx="630718" cy="2280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36" h="21600" extrusionOk="0">
                <a:moveTo>
                  <a:pt x="13337" y="21600"/>
                </a:moveTo>
                <a:cubicBezTo>
                  <a:pt x="-5364" y="11159"/>
                  <a:pt x="-4398" y="3959"/>
                  <a:pt x="16236" y="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7228575" y="7357380"/>
            <a:ext cx="759209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2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"/>
            <a:ext cx="13004800" cy="971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-4234" y="8801100"/>
            <a:ext cx="13013267" cy="952500"/>
          </a:xfrm>
          <a:prstGeom prst="rect">
            <a:avLst/>
          </a:prstGeom>
          <a:solidFill>
            <a:srgbClr val="1E1F2C">
              <a:alpha val="75000"/>
            </a:srgbClr>
          </a:solidFill>
          <a:ln w="12700">
            <a:miter lim="400000"/>
          </a:ln>
          <a:effectLst>
            <a:outerShdw blurRad="25400" dist="38100" dir="5400000" rotWithShape="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This is a Group Page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Finding Challenges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Look for LDCP challenges in the group description.  Find the challenge you want to complete and click on a badge to count its points toward.</a:t>
            </a:r>
          </a:p>
        </p:txBody>
      </p:sp>
      <p:pic>
        <p:nvPicPr>
          <p:cNvPr id="115" name="Screen Shot 2015-10-05 at 10.15.55 AM.png"/>
          <p:cNvPicPr/>
          <p:nvPr/>
        </p:nvPicPr>
        <p:blipFill>
          <a:blip r:embed="rId2">
            <a:extLst/>
          </a:blip>
          <a:srcRect l="33051" t="25050" r="19607" b="44455"/>
          <a:stretch>
            <a:fillRect/>
          </a:stretch>
        </p:blipFill>
        <p:spPr>
          <a:xfrm>
            <a:off x="1244612" y="4964642"/>
            <a:ext cx="10515407" cy="4790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11760212" y="4628496"/>
            <a:ext cx="881014" cy="3136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64" h="21600" extrusionOk="0">
                <a:moveTo>
                  <a:pt x="7283" y="0"/>
                </a:moveTo>
                <a:cubicBezTo>
                  <a:pt x="21600" y="11425"/>
                  <a:pt x="19172" y="18625"/>
                  <a:pt x="0" y="2160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1592863" y="3884780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1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creen Shot 2015-10-05 at 10.31.3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50979"/>
            <a:ext cx="11176000" cy="360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Completing Challenges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Clicking on a challenge takes you to its description screen.  Click on “Complete this challenge!” to continue.</a:t>
            </a:r>
          </a:p>
        </p:txBody>
      </p:sp>
      <p:sp>
        <p:nvSpPr>
          <p:cNvPr id="125" name="Shape 125"/>
          <p:cNvSpPr/>
          <p:nvPr/>
        </p:nvSpPr>
        <p:spPr>
          <a:xfrm>
            <a:off x="5765965" y="5088221"/>
            <a:ext cx="1696551" cy="1062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8011" y="2242"/>
                  <a:pt x="811" y="9442"/>
                  <a:pt x="0" y="2160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7486857" y="4679526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1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6000" b="1"/>
              <a:t>Completing Challenges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Open text challenges require a written submission.  Some open text challenges also accept attachments.  Click Submit when you’re done.</a:t>
            </a:r>
          </a:p>
        </p:txBody>
      </p:sp>
      <p:pic>
        <p:nvPicPr>
          <p:cNvPr id="129" name="Screen Shot 2015-10-05 at 10.41.4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6498" y="1698173"/>
            <a:ext cx="6365642" cy="635725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5777017" y="1624413"/>
            <a:ext cx="919482" cy="1760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00" y="8143"/>
                  <a:pt x="8100" y="15343"/>
                  <a:pt x="21600" y="2160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5406347" y="839885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1</a:t>
            </a:r>
          </a:p>
        </p:txBody>
      </p:sp>
      <p:sp>
        <p:nvSpPr>
          <p:cNvPr id="135" name="Shape 135"/>
          <p:cNvSpPr/>
          <p:nvPr/>
        </p:nvSpPr>
        <p:spPr>
          <a:xfrm>
            <a:off x="4347157" y="7639996"/>
            <a:ext cx="2349333" cy="13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800" y="20040"/>
                  <a:pt x="12000" y="12840"/>
                  <a:pt x="21600" y="0"/>
                </a:cubicBezTo>
              </a:path>
            </a:pathLst>
          </a:custGeom>
          <a:ln w="381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3562643" y="8599247"/>
            <a:ext cx="759210" cy="759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400" b="1"/>
              <a:t>2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Book"/>
        <a:ea typeface="Avenir Book"/>
        <a:cs typeface="Avenir Book"/>
      </a:majorFont>
      <a:minorFont>
        <a:latin typeface="Avenir Book"/>
        <a:ea typeface="Avenir Book"/>
        <a:cs typeface="Avenir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Book"/>
        <a:ea typeface="Avenir Book"/>
        <a:cs typeface="Avenir Book"/>
      </a:majorFont>
      <a:minorFont>
        <a:latin typeface="Avenir Book"/>
        <a:ea typeface="Avenir Book"/>
        <a:cs typeface="Avenir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6ED125E93BE48B2FBDB7A776B6614" ma:contentTypeVersion="2" ma:contentTypeDescription="Create a new document." ma:contentTypeScope="" ma:versionID="670a4ca124422066506c94b7abc793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bf43c060cda0f89cda1c159ba6edd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6F779D-EB88-4C38-AB50-F67BD506FC90}"/>
</file>

<file path=customXml/itemProps2.xml><?xml version="1.0" encoding="utf-8"?>
<ds:datastoreItem xmlns:ds="http://schemas.openxmlformats.org/officeDocument/2006/customXml" ds:itemID="{3FCCBFC7-94F8-4A70-9A20-D01B4E03DDD9}"/>
</file>

<file path=customXml/itemProps3.xml><?xml version="1.0" encoding="utf-8"?>
<ds:datastoreItem xmlns:ds="http://schemas.openxmlformats.org/officeDocument/2006/customXml" ds:itemID="{C4F76620-4CEF-463E-B66F-BCED562356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Avenir Book</vt:lpstr>
      <vt:lpstr>Avenir Next Medium</vt:lpstr>
      <vt:lpstr>Helvetica Light</vt:lpstr>
      <vt:lpstr>Helvetica Neue</vt:lpstr>
      <vt:lpstr>White</vt:lpstr>
      <vt:lpstr>Student Instructions</vt:lpstr>
      <vt:lpstr>Signing In</vt:lpstr>
      <vt:lpstr>Signing In</vt:lpstr>
      <vt:lpstr>Student Dashboard</vt:lpstr>
      <vt:lpstr>Getting to a Group</vt:lpstr>
      <vt:lpstr>PowerPoint Presentation</vt:lpstr>
      <vt:lpstr>Finding Challenges</vt:lpstr>
      <vt:lpstr>Completing Challenges</vt:lpstr>
      <vt:lpstr>Completing Challenges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Instructions</dc:title>
  <dc:creator>Rodgers, Lara D</dc:creator>
  <cp:lastModifiedBy>Rodgers, Lara</cp:lastModifiedBy>
  <cp:revision>1</cp:revision>
  <dcterms:modified xsi:type="dcterms:W3CDTF">2015-11-09T18:37:49Z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0x0101008E06ED125E93BE48B2FBDB7A776B6614</vt:lpwstr>
  </property>
</Properties>
</file>